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5" r:id="rId17"/>
    <p:sldId id="272" r:id="rId18"/>
    <p:sldId id="276" r:id="rId19"/>
    <p:sldId id="273" r:id="rId20"/>
    <p:sldId id="274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466"/>
    <p:restoredTop sz="96327"/>
  </p:normalViewPr>
  <p:slideViewPr>
    <p:cSldViewPr snapToGrid="0">
      <p:cViewPr varScale="1">
        <p:scale>
          <a:sx n="43" d="100"/>
          <a:sy n="43" d="100"/>
        </p:scale>
        <p:origin x="77" y="14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43077-3E27-4544-9F47-1A4BA9F44400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43EE667B-3709-492E-B55C-8D93CD5AF8DB}">
      <dgm:prSet/>
      <dgm:spPr/>
      <dgm:t>
        <a:bodyPr/>
        <a:lstStyle/>
        <a:p>
          <a:pPr rtl="0"/>
          <a:r>
            <a:rPr lang="es-MX" b="1" dirty="0">
              <a:solidFill>
                <a:schemeClr val="tx1"/>
              </a:solidFill>
            </a:rPr>
            <a:t>PREPARATORIA  (La Salle Cancún)</a:t>
          </a:r>
          <a:endParaRPr lang="es-MX" dirty="0">
            <a:solidFill>
              <a:schemeClr val="tx1"/>
            </a:solidFill>
          </a:endParaRPr>
        </a:p>
      </dgm:t>
    </dgm:pt>
    <dgm:pt modelId="{41F9A7A9-D798-4C60-85A9-5472073BDFE1}" type="parTrans" cxnId="{D0FDB1E5-C38A-4169-B550-D32190AB6B8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B146177-E330-4E6B-9370-EB09548D7480}" type="sibTrans" cxnId="{D0FDB1E5-C38A-4169-B550-D32190AB6B8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DC05E60-F94C-4715-9764-D3F49BE6FA50}">
      <dgm:prSet/>
      <dgm:spPr/>
      <dgm:t>
        <a:bodyPr/>
        <a:lstStyle/>
        <a:p>
          <a:pPr rtl="0"/>
          <a:r>
            <a:rPr lang="es-MX" b="1" dirty="0">
              <a:solidFill>
                <a:schemeClr val="tx1"/>
              </a:solidFill>
            </a:rPr>
            <a:t>PREPARATORIA  (La Salle Playa del Carmen)</a:t>
          </a:r>
          <a:endParaRPr lang="es-MX" dirty="0">
            <a:solidFill>
              <a:schemeClr val="tx1"/>
            </a:solidFill>
          </a:endParaRPr>
        </a:p>
      </dgm:t>
    </dgm:pt>
    <dgm:pt modelId="{B662788E-5B39-4FD0-9F25-B69A8146FEA5}" type="parTrans" cxnId="{49582F3C-10CB-4539-BF97-AD489C7DDCB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FF92314-CA90-4989-B360-7ACE9529F5E6}" type="sibTrans" cxnId="{49582F3C-10CB-4539-BF97-AD489C7DDCB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A83D7B4-2FC8-4C37-BFAE-B1B7A7BFA722}">
      <dgm:prSet/>
      <dgm:spPr/>
      <dgm:t>
        <a:bodyPr/>
        <a:lstStyle/>
        <a:p>
          <a:pPr rtl="0"/>
          <a:r>
            <a:rPr lang="es-MX" b="1">
              <a:solidFill>
                <a:schemeClr val="tx1"/>
              </a:solidFill>
            </a:rPr>
            <a:t>LICENCIATURA</a:t>
          </a:r>
          <a:endParaRPr lang="es-MX">
            <a:solidFill>
              <a:schemeClr val="tx1"/>
            </a:solidFill>
          </a:endParaRPr>
        </a:p>
      </dgm:t>
    </dgm:pt>
    <dgm:pt modelId="{0275CA41-9ABB-46CF-9920-9701D6D7D907}" type="parTrans" cxnId="{36E523B6-997A-44D0-BDAE-1918D73E5F8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27A1401-2075-402E-BD66-05D129EEBEA6}" type="sibTrans" cxnId="{36E523B6-997A-44D0-BDAE-1918D73E5F8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9EDF6CF-D41C-4646-BAC0-4340AB8B1878}">
      <dgm:prSet/>
      <dgm:spPr/>
      <dgm:t>
        <a:bodyPr/>
        <a:lstStyle/>
        <a:p>
          <a:pPr rtl="0"/>
          <a:r>
            <a:rPr lang="es-MX" b="1">
              <a:solidFill>
                <a:schemeClr val="tx1"/>
              </a:solidFill>
            </a:rPr>
            <a:t>POSGRADOS</a:t>
          </a:r>
          <a:endParaRPr lang="es-MX">
            <a:solidFill>
              <a:schemeClr val="tx1"/>
            </a:solidFill>
          </a:endParaRPr>
        </a:p>
      </dgm:t>
    </dgm:pt>
    <dgm:pt modelId="{E8E61C00-AB59-48E7-BFDB-3DF99BB2E1F2}" type="parTrans" cxnId="{37FFCFD6-5083-49DF-978D-E7D1ED60EF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929EF2-64E9-42A4-AFBF-6083C7E68600}" type="sibTrans" cxnId="{37FFCFD6-5083-49DF-978D-E7D1ED60EF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DABE703-82F8-43DC-8D35-C46AFB7C122D}" type="pres">
      <dgm:prSet presAssocID="{1E143077-3E27-4544-9F47-1A4BA9F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90AFE8A-73C4-46A2-827A-03DE71DD29A2}" type="pres">
      <dgm:prSet presAssocID="{43EE667B-3709-492E-B55C-8D93CD5AF8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36DFA7-58BA-4E5E-B816-CD093235A6D7}" type="pres">
      <dgm:prSet presAssocID="{CB146177-E330-4E6B-9370-EB09548D7480}" presName="spacer" presStyleCnt="0"/>
      <dgm:spPr/>
    </dgm:pt>
    <dgm:pt modelId="{AC7FEBF5-97B9-4BB9-9351-2548941A9B68}" type="pres">
      <dgm:prSet presAssocID="{0DC05E60-F94C-4715-9764-D3F49BE6FA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EB2537-6F5B-42C4-8A22-AA368F16185C}" type="pres">
      <dgm:prSet presAssocID="{9FF92314-CA90-4989-B360-7ACE9529F5E6}" presName="spacer" presStyleCnt="0"/>
      <dgm:spPr/>
    </dgm:pt>
    <dgm:pt modelId="{453344E6-9C20-4858-9B95-DCF94C51865A}" type="pres">
      <dgm:prSet presAssocID="{EA83D7B4-2FC8-4C37-BFAE-B1B7A7BFA7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9823E7-AF6B-45B9-B075-570F912EBED6}" type="pres">
      <dgm:prSet presAssocID="{F27A1401-2075-402E-BD66-05D129EEBEA6}" presName="spacer" presStyleCnt="0"/>
      <dgm:spPr/>
    </dgm:pt>
    <dgm:pt modelId="{751113D8-A9BF-4448-B1A9-9D26D3ABE56D}" type="pres">
      <dgm:prSet presAssocID="{29EDF6CF-D41C-4646-BAC0-4340AB8B187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98BA65E-DFDA-4073-A25D-F801D0E4E57A}" type="presOf" srcId="{1E143077-3E27-4544-9F47-1A4BA9F44400}" destId="{DDABE703-82F8-43DC-8D35-C46AFB7C122D}" srcOrd="0" destOrd="0" presId="urn:microsoft.com/office/officeart/2005/8/layout/vList2"/>
    <dgm:cxn modelId="{49582F3C-10CB-4539-BF97-AD489C7DDCB1}" srcId="{1E143077-3E27-4544-9F47-1A4BA9F44400}" destId="{0DC05E60-F94C-4715-9764-D3F49BE6FA50}" srcOrd="1" destOrd="0" parTransId="{B662788E-5B39-4FD0-9F25-B69A8146FEA5}" sibTransId="{9FF92314-CA90-4989-B360-7ACE9529F5E6}"/>
    <dgm:cxn modelId="{FA77812A-A06E-402A-A0D5-70AE23D88A7B}" type="presOf" srcId="{0DC05E60-F94C-4715-9764-D3F49BE6FA50}" destId="{AC7FEBF5-97B9-4BB9-9351-2548941A9B68}" srcOrd="0" destOrd="0" presId="urn:microsoft.com/office/officeart/2005/8/layout/vList2"/>
    <dgm:cxn modelId="{B1B47B09-B017-49BC-82E7-7C28841A9DB0}" type="presOf" srcId="{43EE667B-3709-492E-B55C-8D93CD5AF8DB}" destId="{D90AFE8A-73C4-46A2-827A-03DE71DD29A2}" srcOrd="0" destOrd="0" presId="urn:microsoft.com/office/officeart/2005/8/layout/vList2"/>
    <dgm:cxn modelId="{37FFCFD6-5083-49DF-978D-E7D1ED60EF53}" srcId="{1E143077-3E27-4544-9F47-1A4BA9F44400}" destId="{29EDF6CF-D41C-4646-BAC0-4340AB8B1878}" srcOrd="3" destOrd="0" parTransId="{E8E61C00-AB59-48E7-BFDB-3DF99BB2E1F2}" sibTransId="{FF929EF2-64E9-42A4-AFBF-6083C7E68600}"/>
    <dgm:cxn modelId="{59541ECA-688C-470B-B0B5-ACDB95978EB8}" type="presOf" srcId="{29EDF6CF-D41C-4646-BAC0-4340AB8B1878}" destId="{751113D8-A9BF-4448-B1A9-9D26D3ABE56D}" srcOrd="0" destOrd="0" presId="urn:microsoft.com/office/officeart/2005/8/layout/vList2"/>
    <dgm:cxn modelId="{9152A446-6AAB-4E9C-9D8D-A72E6E044612}" type="presOf" srcId="{EA83D7B4-2FC8-4C37-BFAE-B1B7A7BFA722}" destId="{453344E6-9C20-4858-9B95-DCF94C51865A}" srcOrd="0" destOrd="0" presId="urn:microsoft.com/office/officeart/2005/8/layout/vList2"/>
    <dgm:cxn modelId="{36E523B6-997A-44D0-BDAE-1918D73E5F82}" srcId="{1E143077-3E27-4544-9F47-1A4BA9F44400}" destId="{EA83D7B4-2FC8-4C37-BFAE-B1B7A7BFA722}" srcOrd="2" destOrd="0" parTransId="{0275CA41-9ABB-46CF-9920-9701D6D7D907}" sibTransId="{F27A1401-2075-402E-BD66-05D129EEBEA6}"/>
    <dgm:cxn modelId="{D0FDB1E5-C38A-4169-B550-D32190AB6B86}" srcId="{1E143077-3E27-4544-9F47-1A4BA9F44400}" destId="{43EE667B-3709-492E-B55C-8D93CD5AF8DB}" srcOrd="0" destOrd="0" parTransId="{41F9A7A9-D798-4C60-85A9-5472073BDFE1}" sibTransId="{CB146177-E330-4E6B-9370-EB09548D7480}"/>
    <dgm:cxn modelId="{6D37EE68-A675-4E24-B913-0135488D67C6}" type="presParOf" srcId="{DDABE703-82F8-43DC-8D35-C46AFB7C122D}" destId="{D90AFE8A-73C4-46A2-827A-03DE71DD29A2}" srcOrd="0" destOrd="0" presId="urn:microsoft.com/office/officeart/2005/8/layout/vList2"/>
    <dgm:cxn modelId="{EED5693E-36A6-4096-B4AD-7545E39979AA}" type="presParOf" srcId="{DDABE703-82F8-43DC-8D35-C46AFB7C122D}" destId="{4C36DFA7-58BA-4E5E-B816-CD093235A6D7}" srcOrd="1" destOrd="0" presId="urn:microsoft.com/office/officeart/2005/8/layout/vList2"/>
    <dgm:cxn modelId="{894CB44F-2DB9-4690-945A-22B6D2D4FD86}" type="presParOf" srcId="{DDABE703-82F8-43DC-8D35-C46AFB7C122D}" destId="{AC7FEBF5-97B9-4BB9-9351-2548941A9B68}" srcOrd="2" destOrd="0" presId="urn:microsoft.com/office/officeart/2005/8/layout/vList2"/>
    <dgm:cxn modelId="{62DC4C4F-6477-4CD3-B101-579EB30E2E46}" type="presParOf" srcId="{DDABE703-82F8-43DC-8D35-C46AFB7C122D}" destId="{A4EB2537-6F5B-42C4-8A22-AA368F16185C}" srcOrd="3" destOrd="0" presId="urn:microsoft.com/office/officeart/2005/8/layout/vList2"/>
    <dgm:cxn modelId="{7492583F-5B61-4E06-8194-70CCE85B3861}" type="presParOf" srcId="{DDABE703-82F8-43DC-8D35-C46AFB7C122D}" destId="{453344E6-9C20-4858-9B95-DCF94C51865A}" srcOrd="4" destOrd="0" presId="urn:microsoft.com/office/officeart/2005/8/layout/vList2"/>
    <dgm:cxn modelId="{BF81C81C-16FA-4624-A57F-1FEF7FD08765}" type="presParOf" srcId="{DDABE703-82F8-43DC-8D35-C46AFB7C122D}" destId="{3F9823E7-AF6B-45B9-B075-570F912EBED6}" srcOrd="5" destOrd="0" presId="urn:microsoft.com/office/officeart/2005/8/layout/vList2"/>
    <dgm:cxn modelId="{E9FDEAFF-096E-4526-AFED-22ACCFE17440}" type="presParOf" srcId="{DDABE703-82F8-43DC-8D35-C46AFB7C122D}" destId="{751113D8-A9BF-4448-B1A9-9D26D3ABE5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94BDD-6CB4-4267-96C4-0CD5BA398BED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B916F04-DF4E-4A36-9D5B-E92026584B3A}">
      <dgm:prSet custT="1"/>
      <dgm:spPr/>
      <dgm:t>
        <a:bodyPr/>
        <a:lstStyle/>
        <a:p>
          <a:pPr rtl="0"/>
          <a:r>
            <a:rPr lang="es-MX" sz="1300" b="1" dirty="0"/>
            <a:t>INSCRIPCIONES Y REINSCRIPCIONES</a:t>
          </a:r>
        </a:p>
      </dgm:t>
    </dgm:pt>
    <dgm:pt modelId="{2CA5D8F6-94B7-43F8-BCF5-07B9190CA1A8}" type="parTrans" cxnId="{5685BE59-42DF-4972-B28E-78D517D14CEC}">
      <dgm:prSet/>
      <dgm:spPr/>
      <dgm:t>
        <a:bodyPr/>
        <a:lstStyle/>
        <a:p>
          <a:endParaRPr lang="es-MX" sz="1400" b="1"/>
        </a:p>
      </dgm:t>
    </dgm:pt>
    <dgm:pt modelId="{35BCD24F-704E-4E33-8DAB-12E90C22BD49}" type="sibTrans" cxnId="{5685BE59-42DF-4972-B28E-78D517D14CEC}">
      <dgm:prSet/>
      <dgm:spPr/>
      <dgm:t>
        <a:bodyPr/>
        <a:lstStyle/>
        <a:p>
          <a:endParaRPr lang="es-MX" sz="1400" b="1"/>
        </a:p>
      </dgm:t>
    </dgm:pt>
    <dgm:pt modelId="{92291380-D589-4954-834E-EBFEE7E471AE}">
      <dgm:prSet custT="1"/>
      <dgm:spPr/>
      <dgm:t>
        <a:bodyPr/>
        <a:lstStyle/>
        <a:p>
          <a:pPr rtl="0"/>
          <a:r>
            <a:rPr lang="es-MX" sz="1400" b="1" dirty="0"/>
            <a:t>ELABORACIÓN DE CONSTANCIAS DE ESTUDIOS</a:t>
          </a:r>
        </a:p>
      </dgm:t>
    </dgm:pt>
    <dgm:pt modelId="{5D3093ED-E857-4FE9-9345-84DD39D0CF3C}" type="parTrans" cxnId="{EDB96C58-DD58-48E1-8739-8DAAEA6252D3}">
      <dgm:prSet/>
      <dgm:spPr/>
      <dgm:t>
        <a:bodyPr/>
        <a:lstStyle/>
        <a:p>
          <a:endParaRPr lang="es-MX" sz="1400" b="1"/>
        </a:p>
      </dgm:t>
    </dgm:pt>
    <dgm:pt modelId="{0F1C0D8E-88CB-4727-ADD7-A23471018177}" type="sibTrans" cxnId="{EDB96C58-DD58-48E1-8739-8DAAEA6252D3}">
      <dgm:prSet/>
      <dgm:spPr/>
      <dgm:t>
        <a:bodyPr/>
        <a:lstStyle/>
        <a:p>
          <a:endParaRPr lang="es-MX" sz="1400" b="1"/>
        </a:p>
      </dgm:t>
    </dgm:pt>
    <dgm:pt modelId="{F92C76E2-8587-4335-8ED4-44E3B7DF75E8}">
      <dgm:prSet custT="1"/>
      <dgm:spPr/>
      <dgm:t>
        <a:bodyPr/>
        <a:lstStyle/>
        <a:p>
          <a:pPr rtl="0"/>
          <a:r>
            <a:rPr lang="es-MX" sz="1400" b="1" dirty="0"/>
            <a:t>REGISTRO DE HISTORIALES ACADÉMICOS</a:t>
          </a:r>
        </a:p>
      </dgm:t>
    </dgm:pt>
    <dgm:pt modelId="{50A1A186-F116-45AB-9CE2-C518DEEA9B81}" type="parTrans" cxnId="{2A9FA4FD-AA3E-41D3-8A0F-59DF00527EA2}">
      <dgm:prSet/>
      <dgm:spPr/>
      <dgm:t>
        <a:bodyPr/>
        <a:lstStyle/>
        <a:p>
          <a:endParaRPr lang="es-MX" sz="1400" b="1"/>
        </a:p>
      </dgm:t>
    </dgm:pt>
    <dgm:pt modelId="{86035032-F198-4F73-8905-2D5571C2F200}" type="sibTrans" cxnId="{2A9FA4FD-AA3E-41D3-8A0F-59DF00527EA2}">
      <dgm:prSet/>
      <dgm:spPr/>
      <dgm:t>
        <a:bodyPr/>
        <a:lstStyle/>
        <a:p>
          <a:endParaRPr lang="es-MX" sz="1400" b="1"/>
        </a:p>
      </dgm:t>
    </dgm:pt>
    <dgm:pt modelId="{948164F0-AEA8-45C6-BE6D-FD3EC7CE03A7}">
      <dgm:prSet custT="1"/>
      <dgm:spPr/>
      <dgm:t>
        <a:bodyPr/>
        <a:lstStyle/>
        <a:p>
          <a:pPr rtl="0"/>
          <a:r>
            <a:rPr lang="es-MX" sz="1300" b="1" dirty="0"/>
            <a:t>CERTIFICADOS  PARCIALES Y TOTALES</a:t>
          </a:r>
        </a:p>
      </dgm:t>
    </dgm:pt>
    <dgm:pt modelId="{9A4F2B3E-BF28-4C4D-AC70-6B8410183027}" type="parTrans" cxnId="{7561F590-EF20-4623-8452-723C3B617D6D}">
      <dgm:prSet/>
      <dgm:spPr/>
      <dgm:t>
        <a:bodyPr/>
        <a:lstStyle/>
        <a:p>
          <a:endParaRPr lang="es-MX" sz="1400" b="1"/>
        </a:p>
      </dgm:t>
    </dgm:pt>
    <dgm:pt modelId="{7A798F87-1281-484D-A692-B47E0778B56C}" type="sibTrans" cxnId="{7561F590-EF20-4623-8452-723C3B617D6D}">
      <dgm:prSet/>
      <dgm:spPr/>
      <dgm:t>
        <a:bodyPr/>
        <a:lstStyle/>
        <a:p>
          <a:endParaRPr lang="es-MX" sz="1400" b="1"/>
        </a:p>
      </dgm:t>
    </dgm:pt>
    <dgm:pt modelId="{0E395693-E8CA-42AC-AAB6-A7C7E12C2B64}">
      <dgm:prSet custT="1"/>
      <dgm:spPr/>
      <dgm:t>
        <a:bodyPr/>
        <a:lstStyle/>
        <a:p>
          <a:pPr rtl="0"/>
          <a:r>
            <a:rPr lang="es-MX" sz="1300" b="1" dirty="0"/>
            <a:t>REGISTRO Y PUBLICACIÓN DE CALIFICACIONES </a:t>
          </a:r>
        </a:p>
      </dgm:t>
    </dgm:pt>
    <dgm:pt modelId="{4579CDE6-FEDA-4B7D-A61B-AD7DF52F9896}" type="parTrans" cxnId="{8352BEBD-99E6-4FD9-B3A1-28E53C7CB4F6}">
      <dgm:prSet/>
      <dgm:spPr/>
      <dgm:t>
        <a:bodyPr/>
        <a:lstStyle/>
        <a:p>
          <a:endParaRPr lang="es-MX" sz="1400" b="1"/>
        </a:p>
      </dgm:t>
    </dgm:pt>
    <dgm:pt modelId="{6B7590D8-81E7-40C6-8CA5-81CFDBC5B8CC}" type="sibTrans" cxnId="{8352BEBD-99E6-4FD9-B3A1-28E53C7CB4F6}">
      <dgm:prSet/>
      <dgm:spPr/>
      <dgm:t>
        <a:bodyPr/>
        <a:lstStyle/>
        <a:p>
          <a:endParaRPr lang="es-MX" sz="1400" b="1"/>
        </a:p>
      </dgm:t>
    </dgm:pt>
    <dgm:pt modelId="{084B6074-2674-425F-9E17-7F3DCB43F8AB}">
      <dgm:prSet custT="1"/>
      <dgm:spPr/>
      <dgm:t>
        <a:bodyPr/>
        <a:lstStyle/>
        <a:p>
          <a:pPr rtl="0"/>
          <a:r>
            <a:rPr lang="es-MX" sz="1400" b="1" dirty="0"/>
            <a:t>TITULACIONES</a:t>
          </a:r>
        </a:p>
      </dgm:t>
    </dgm:pt>
    <dgm:pt modelId="{1A57408E-4D9B-4B69-8E7D-F66AD09BC202}" type="parTrans" cxnId="{AE79C976-5FE9-4E45-9EEA-1AD3B08FDD9E}">
      <dgm:prSet/>
      <dgm:spPr/>
      <dgm:t>
        <a:bodyPr/>
        <a:lstStyle/>
        <a:p>
          <a:endParaRPr lang="es-MX" sz="1400" b="1"/>
        </a:p>
      </dgm:t>
    </dgm:pt>
    <dgm:pt modelId="{3E17FF1A-DE46-45BD-BA0A-EE5B3620B8F9}" type="sibTrans" cxnId="{AE79C976-5FE9-4E45-9EEA-1AD3B08FDD9E}">
      <dgm:prSet/>
      <dgm:spPr/>
      <dgm:t>
        <a:bodyPr/>
        <a:lstStyle/>
        <a:p>
          <a:endParaRPr lang="es-MX" sz="1400" b="1"/>
        </a:p>
      </dgm:t>
    </dgm:pt>
    <dgm:pt modelId="{14733411-A47D-4A23-AC5F-E58C93AAE14F}" type="pres">
      <dgm:prSet presAssocID="{45B94BDD-6CB4-4267-96C4-0CD5BA398B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693510B-03A5-4A45-AA06-C0D42F7BDB9E}" type="pres">
      <dgm:prSet presAssocID="{45B94BDD-6CB4-4267-96C4-0CD5BA398BED}" presName="arrow" presStyleLbl="bgShp" presStyleIdx="0" presStyleCnt="1"/>
      <dgm:spPr/>
    </dgm:pt>
    <dgm:pt modelId="{2DA6F9CD-D4C1-4F8A-B2E2-F666B68B955D}" type="pres">
      <dgm:prSet presAssocID="{45B94BDD-6CB4-4267-96C4-0CD5BA398BED}" presName="points" presStyleCnt="0"/>
      <dgm:spPr/>
    </dgm:pt>
    <dgm:pt modelId="{6A50A367-80EF-4409-8358-27148E204534}" type="pres">
      <dgm:prSet presAssocID="{2B916F04-DF4E-4A36-9D5B-E92026584B3A}" presName="compositeA" presStyleCnt="0"/>
      <dgm:spPr/>
    </dgm:pt>
    <dgm:pt modelId="{573C5588-0ABE-4CF6-B994-E69E888871AC}" type="pres">
      <dgm:prSet presAssocID="{2B916F04-DF4E-4A36-9D5B-E92026584B3A}" presName="textA" presStyleLbl="revTx" presStyleIdx="0" presStyleCnt="6" custScaleX="1452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52329E-BC9E-425B-8F46-B83BEB5F567D}" type="pres">
      <dgm:prSet presAssocID="{2B916F04-DF4E-4A36-9D5B-E92026584B3A}" presName="circleA" presStyleLbl="node1" presStyleIdx="0" presStyleCnt="6"/>
      <dgm:spPr/>
    </dgm:pt>
    <dgm:pt modelId="{F8E0C1C2-BC47-400F-8E9C-C0CC9A3FE57C}" type="pres">
      <dgm:prSet presAssocID="{2B916F04-DF4E-4A36-9D5B-E92026584B3A}" presName="spaceA" presStyleCnt="0"/>
      <dgm:spPr/>
    </dgm:pt>
    <dgm:pt modelId="{D83D6763-F365-43E9-AD65-0660FDA06432}" type="pres">
      <dgm:prSet presAssocID="{35BCD24F-704E-4E33-8DAB-12E90C22BD49}" presName="space" presStyleCnt="0"/>
      <dgm:spPr/>
    </dgm:pt>
    <dgm:pt modelId="{3E1B40B8-A379-491E-A5F9-BB55CD5F922F}" type="pres">
      <dgm:prSet presAssocID="{92291380-D589-4954-834E-EBFEE7E471AE}" presName="compositeB" presStyleCnt="0"/>
      <dgm:spPr/>
    </dgm:pt>
    <dgm:pt modelId="{2E14570D-4007-41FE-8545-72DAC61DFCBE}" type="pres">
      <dgm:prSet presAssocID="{92291380-D589-4954-834E-EBFEE7E471AE}" presName="textB" presStyleLbl="revTx" presStyleIdx="1" presStyleCnt="6" custScaleX="1249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3D5E0B-EC05-47CC-B690-2CA1FBC79DB9}" type="pres">
      <dgm:prSet presAssocID="{92291380-D589-4954-834E-EBFEE7E471AE}" presName="circleB" presStyleLbl="node1" presStyleIdx="1" presStyleCnt="6"/>
      <dgm:spPr/>
    </dgm:pt>
    <dgm:pt modelId="{2C95BF9C-16E1-4F2F-A534-DDEAFEC62CA4}" type="pres">
      <dgm:prSet presAssocID="{92291380-D589-4954-834E-EBFEE7E471AE}" presName="spaceB" presStyleCnt="0"/>
      <dgm:spPr/>
    </dgm:pt>
    <dgm:pt modelId="{21B5389C-A34D-489A-95AA-008AA8941187}" type="pres">
      <dgm:prSet presAssocID="{0F1C0D8E-88CB-4727-ADD7-A23471018177}" presName="space" presStyleCnt="0"/>
      <dgm:spPr/>
    </dgm:pt>
    <dgm:pt modelId="{0BA4B69E-3550-4F0F-8FFA-102E5F66A42E}" type="pres">
      <dgm:prSet presAssocID="{F92C76E2-8587-4335-8ED4-44E3B7DF75E8}" presName="compositeA" presStyleCnt="0"/>
      <dgm:spPr/>
    </dgm:pt>
    <dgm:pt modelId="{AAA0B4CF-75A0-4D40-AAC9-CA6679577DEE}" type="pres">
      <dgm:prSet presAssocID="{F92C76E2-8587-4335-8ED4-44E3B7DF75E8}" presName="textA" presStyleLbl="revTx" presStyleIdx="2" presStyleCnt="6" custScaleX="118603" custLinFactX="100000" custLinFactNeighborX="127033" custLinFactNeighborY="13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E16A7E-37BD-4B28-9D17-BBE775D2C57F}" type="pres">
      <dgm:prSet presAssocID="{F92C76E2-8587-4335-8ED4-44E3B7DF75E8}" presName="circleA" presStyleLbl="node1" presStyleIdx="2" presStyleCnt="6"/>
      <dgm:spPr/>
    </dgm:pt>
    <dgm:pt modelId="{AB976661-4308-4424-9114-8A10C11B8916}" type="pres">
      <dgm:prSet presAssocID="{F92C76E2-8587-4335-8ED4-44E3B7DF75E8}" presName="spaceA" presStyleCnt="0"/>
      <dgm:spPr/>
    </dgm:pt>
    <dgm:pt modelId="{C1FC289B-B0B5-4D3D-B723-A942CD1FFD7D}" type="pres">
      <dgm:prSet presAssocID="{86035032-F198-4F73-8905-2D5571C2F200}" presName="space" presStyleCnt="0"/>
      <dgm:spPr/>
    </dgm:pt>
    <dgm:pt modelId="{5F96B161-B796-4155-B34C-71219B9CCCCA}" type="pres">
      <dgm:prSet presAssocID="{948164F0-AEA8-45C6-BE6D-FD3EC7CE03A7}" presName="compositeB" presStyleCnt="0"/>
      <dgm:spPr/>
    </dgm:pt>
    <dgm:pt modelId="{2FBB6A3F-1D6B-4C84-A772-CC0BC5C46744}" type="pres">
      <dgm:prSet presAssocID="{948164F0-AEA8-45C6-BE6D-FD3EC7CE03A7}" presName="textB" presStyleLbl="revTx" presStyleIdx="3" presStyleCnt="6" custScaleX="1157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99A0F7-A171-47AE-9DBA-B5DB35C499F9}" type="pres">
      <dgm:prSet presAssocID="{948164F0-AEA8-45C6-BE6D-FD3EC7CE03A7}" presName="circleB" presStyleLbl="node1" presStyleIdx="3" presStyleCnt="6"/>
      <dgm:spPr/>
    </dgm:pt>
    <dgm:pt modelId="{249E7334-9489-486F-957C-BB6F8B810531}" type="pres">
      <dgm:prSet presAssocID="{948164F0-AEA8-45C6-BE6D-FD3EC7CE03A7}" presName="spaceB" presStyleCnt="0"/>
      <dgm:spPr/>
    </dgm:pt>
    <dgm:pt modelId="{F8AA1F34-A2B5-4B9A-AB6D-35C789AB7AF2}" type="pres">
      <dgm:prSet presAssocID="{7A798F87-1281-484D-A692-B47E0778B56C}" presName="space" presStyleCnt="0"/>
      <dgm:spPr/>
    </dgm:pt>
    <dgm:pt modelId="{2F4BEBE5-1791-4FBF-9374-6FC6D090B2D3}" type="pres">
      <dgm:prSet presAssocID="{0E395693-E8CA-42AC-AAB6-A7C7E12C2B64}" presName="compositeA" presStyleCnt="0"/>
      <dgm:spPr/>
    </dgm:pt>
    <dgm:pt modelId="{8E365BB1-9B6F-4C19-8288-309F1D2416CD}" type="pres">
      <dgm:prSet presAssocID="{0E395693-E8CA-42AC-AAB6-A7C7E12C2B64}" presName="textA" presStyleLbl="revTx" presStyleIdx="4" presStyleCnt="6" custScaleX="128541" custLinFactX="-100000" custLinFactNeighborX="-137545" custLinFactNeighborY="13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DA2CD3-EC28-4BAD-8385-7E220E67E4F1}" type="pres">
      <dgm:prSet presAssocID="{0E395693-E8CA-42AC-AAB6-A7C7E12C2B64}" presName="circleA" presStyleLbl="node1" presStyleIdx="4" presStyleCnt="6"/>
      <dgm:spPr/>
    </dgm:pt>
    <dgm:pt modelId="{4A7C8684-53EF-4976-B128-696E2A19409A}" type="pres">
      <dgm:prSet presAssocID="{0E395693-E8CA-42AC-AAB6-A7C7E12C2B64}" presName="spaceA" presStyleCnt="0"/>
      <dgm:spPr/>
    </dgm:pt>
    <dgm:pt modelId="{7E17C463-4B2D-40CF-85CE-BDA431E53D17}" type="pres">
      <dgm:prSet presAssocID="{6B7590D8-81E7-40C6-8CA5-81CFDBC5B8CC}" presName="space" presStyleCnt="0"/>
      <dgm:spPr/>
    </dgm:pt>
    <dgm:pt modelId="{36DEFE59-AFFA-45B3-9F0B-AE21C6BFB735}" type="pres">
      <dgm:prSet presAssocID="{084B6074-2674-425F-9E17-7F3DCB43F8AB}" presName="compositeB" presStyleCnt="0"/>
      <dgm:spPr/>
    </dgm:pt>
    <dgm:pt modelId="{72116FA6-FCB2-47BB-8469-AD54930CBACB}" type="pres">
      <dgm:prSet presAssocID="{084B6074-2674-425F-9E17-7F3DCB43F8AB}" presName="textB" presStyleLbl="revTx" presStyleIdx="5" presStyleCnt="6" custScaleX="1224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EA577D-0AA2-465B-892E-D1809A8DBFFE}" type="pres">
      <dgm:prSet presAssocID="{084B6074-2674-425F-9E17-7F3DCB43F8AB}" presName="circleB" presStyleLbl="node1" presStyleIdx="5" presStyleCnt="6"/>
      <dgm:spPr/>
    </dgm:pt>
    <dgm:pt modelId="{C89F2B54-D4F3-4A20-8BAB-3FD70EDA8BD8}" type="pres">
      <dgm:prSet presAssocID="{084B6074-2674-425F-9E17-7F3DCB43F8AB}" presName="spaceB" presStyleCnt="0"/>
      <dgm:spPr/>
    </dgm:pt>
  </dgm:ptLst>
  <dgm:cxnLst>
    <dgm:cxn modelId="{A6F61967-74F2-4DE9-990D-4201FD5BB0F2}" type="presOf" srcId="{45B94BDD-6CB4-4267-96C4-0CD5BA398BED}" destId="{14733411-A47D-4A23-AC5F-E58C93AAE14F}" srcOrd="0" destOrd="0" presId="urn:microsoft.com/office/officeart/2005/8/layout/hProcess11"/>
    <dgm:cxn modelId="{7561F590-EF20-4623-8452-723C3B617D6D}" srcId="{45B94BDD-6CB4-4267-96C4-0CD5BA398BED}" destId="{948164F0-AEA8-45C6-BE6D-FD3EC7CE03A7}" srcOrd="3" destOrd="0" parTransId="{9A4F2B3E-BF28-4C4D-AC70-6B8410183027}" sibTransId="{7A798F87-1281-484D-A692-B47E0778B56C}"/>
    <dgm:cxn modelId="{5685BE59-42DF-4972-B28E-78D517D14CEC}" srcId="{45B94BDD-6CB4-4267-96C4-0CD5BA398BED}" destId="{2B916F04-DF4E-4A36-9D5B-E92026584B3A}" srcOrd="0" destOrd="0" parTransId="{2CA5D8F6-94B7-43F8-BCF5-07B9190CA1A8}" sibTransId="{35BCD24F-704E-4E33-8DAB-12E90C22BD49}"/>
    <dgm:cxn modelId="{B64C5E87-E35F-4965-99C8-05DB40AD0804}" type="presOf" srcId="{2B916F04-DF4E-4A36-9D5B-E92026584B3A}" destId="{573C5588-0ABE-4CF6-B994-E69E888871AC}" srcOrd="0" destOrd="0" presId="urn:microsoft.com/office/officeart/2005/8/layout/hProcess11"/>
    <dgm:cxn modelId="{A167F659-D23C-4F10-BA0C-EF0B381BA464}" type="presOf" srcId="{0E395693-E8CA-42AC-AAB6-A7C7E12C2B64}" destId="{8E365BB1-9B6F-4C19-8288-309F1D2416CD}" srcOrd="0" destOrd="0" presId="urn:microsoft.com/office/officeart/2005/8/layout/hProcess11"/>
    <dgm:cxn modelId="{EDB96C58-DD58-48E1-8739-8DAAEA6252D3}" srcId="{45B94BDD-6CB4-4267-96C4-0CD5BA398BED}" destId="{92291380-D589-4954-834E-EBFEE7E471AE}" srcOrd="1" destOrd="0" parTransId="{5D3093ED-E857-4FE9-9345-84DD39D0CF3C}" sibTransId="{0F1C0D8E-88CB-4727-ADD7-A23471018177}"/>
    <dgm:cxn modelId="{8352BEBD-99E6-4FD9-B3A1-28E53C7CB4F6}" srcId="{45B94BDD-6CB4-4267-96C4-0CD5BA398BED}" destId="{0E395693-E8CA-42AC-AAB6-A7C7E12C2B64}" srcOrd="4" destOrd="0" parTransId="{4579CDE6-FEDA-4B7D-A61B-AD7DF52F9896}" sibTransId="{6B7590D8-81E7-40C6-8CA5-81CFDBC5B8CC}"/>
    <dgm:cxn modelId="{70B5B4FC-4689-4B73-9E1D-B782BB7E8FF9}" type="presOf" srcId="{084B6074-2674-425F-9E17-7F3DCB43F8AB}" destId="{72116FA6-FCB2-47BB-8469-AD54930CBACB}" srcOrd="0" destOrd="0" presId="urn:microsoft.com/office/officeart/2005/8/layout/hProcess11"/>
    <dgm:cxn modelId="{4EB582B0-318E-4017-8D9A-76959CC16F4C}" type="presOf" srcId="{92291380-D589-4954-834E-EBFEE7E471AE}" destId="{2E14570D-4007-41FE-8545-72DAC61DFCBE}" srcOrd="0" destOrd="0" presId="urn:microsoft.com/office/officeart/2005/8/layout/hProcess11"/>
    <dgm:cxn modelId="{2A9FA4FD-AA3E-41D3-8A0F-59DF00527EA2}" srcId="{45B94BDD-6CB4-4267-96C4-0CD5BA398BED}" destId="{F92C76E2-8587-4335-8ED4-44E3B7DF75E8}" srcOrd="2" destOrd="0" parTransId="{50A1A186-F116-45AB-9CE2-C518DEEA9B81}" sibTransId="{86035032-F198-4F73-8905-2D5571C2F200}"/>
    <dgm:cxn modelId="{292A0EDB-CD69-4DEC-A2EC-C3998409B26B}" type="presOf" srcId="{F92C76E2-8587-4335-8ED4-44E3B7DF75E8}" destId="{AAA0B4CF-75A0-4D40-AAC9-CA6679577DEE}" srcOrd="0" destOrd="0" presId="urn:microsoft.com/office/officeart/2005/8/layout/hProcess11"/>
    <dgm:cxn modelId="{8B4D7398-64D1-49F5-BBF3-0522C60C4E1F}" type="presOf" srcId="{948164F0-AEA8-45C6-BE6D-FD3EC7CE03A7}" destId="{2FBB6A3F-1D6B-4C84-A772-CC0BC5C46744}" srcOrd="0" destOrd="0" presId="urn:microsoft.com/office/officeart/2005/8/layout/hProcess11"/>
    <dgm:cxn modelId="{AE79C976-5FE9-4E45-9EEA-1AD3B08FDD9E}" srcId="{45B94BDD-6CB4-4267-96C4-0CD5BA398BED}" destId="{084B6074-2674-425F-9E17-7F3DCB43F8AB}" srcOrd="5" destOrd="0" parTransId="{1A57408E-4D9B-4B69-8E7D-F66AD09BC202}" sibTransId="{3E17FF1A-DE46-45BD-BA0A-EE5B3620B8F9}"/>
    <dgm:cxn modelId="{3B804D01-20AC-4C29-AFCD-3DB26A43B882}" type="presParOf" srcId="{14733411-A47D-4A23-AC5F-E58C93AAE14F}" destId="{3693510B-03A5-4A45-AA06-C0D42F7BDB9E}" srcOrd="0" destOrd="0" presId="urn:microsoft.com/office/officeart/2005/8/layout/hProcess11"/>
    <dgm:cxn modelId="{16175E95-28DA-4689-80A7-DDA04208A54A}" type="presParOf" srcId="{14733411-A47D-4A23-AC5F-E58C93AAE14F}" destId="{2DA6F9CD-D4C1-4F8A-B2E2-F666B68B955D}" srcOrd="1" destOrd="0" presId="urn:microsoft.com/office/officeart/2005/8/layout/hProcess11"/>
    <dgm:cxn modelId="{4A78FB61-AF7A-42C5-84D2-A7D384E788D9}" type="presParOf" srcId="{2DA6F9CD-D4C1-4F8A-B2E2-F666B68B955D}" destId="{6A50A367-80EF-4409-8358-27148E204534}" srcOrd="0" destOrd="0" presId="urn:microsoft.com/office/officeart/2005/8/layout/hProcess11"/>
    <dgm:cxn modelId="{8995F329-723C-4596-9148-D59282446938}" type="presParOf" srcId="{6A50A367-80EF-4409-8358-27148E204534}" destId="{573C5588-0ABE-4CF6-B994-E69E888871AC}" srcOrd="0" destOrd="0" presId="urn:microsoft.com/office/officeart/2005/8/layout/hProcess11"/>
    <dgm:cxn modelId="{741BDBAF-0CBE-4051-A76E-CC5B8314E977}" type="presParOf" srcId="{6A50A367-80EF-4409-8358-27148E204534}" destId="{DB52329E-BC9E-425B-8F46-B83BEB5F567D}" srcOrd="1" destOrd="0" presId="urn:microsoft.com/office/officeart/2005/8/layout/hProcess11"/>
    <dgm:cxn modelId="{64B961A6-ABE5-491E-BBB7-287C4A50C9A0}" type="presParOf" srcId="{6A50A367-80EF-4409-8358-27148E204534}" destId="{F8E0C1C2-BC47-400F-8E9C-C0CC9A3FE57C}" srcOrd="2" destOrd="0" presId="urn:microsoft.com/office/officeart/2005/8/layout/hProcess11"/>
    <dgm:cxn modelId="{E79357B8-4B23-43A1-BAF2-031BD8060BE2}" type="presParOf" srcId="{2DA6F9CD-D4C1-4F8A-B2E2-F666B68B955D}" destId="{D83D6763-F365-43E9-AD65-0660FDA06432}" srcOrd="1" destOrd="0" presId="urn:microsoft.com/office/officeart/2005/8/layout/hProcess11"/>
    <dgm:cxn modelId="{093B998C-55BB-42D7-BF7E-87FF83543D6D}" type="presParOf" srcId="{2DA6F9CD-D4C1-4F8A-B2E2-F666B68B955D}" destId="{3E1B40B8-A379-491E-A5F9-BB55CD5F922F}" srcOrd="2" destOrd="0" presId="urn:microsoft.com/office/officeart/2005/8/layout/hProcess11"/>
    <dgm:cxn modelId="{88D93FAF-2A21-4863-B2CC-FC0723BCC552}" type="presParOf" srcId="{3E1B40B8-A379-491E-A5F9-BB55CD5F922F}" destId="{2E14570D-4007-41FE-8545-72DAC61DFCBE}" srcOrd="0" destOrd="0" presId="urn:microsoft.com/office/officeart/2005/8/layout/hProcess11"/>
    <dgm:cxn modelId="{C8EEC517-4814-4B26-AE86-DA0A72F1B934}" type="presParOf" srcId="{3E1B40B8-A379-491E-A5F9-BB55CD5F922F}" destId="{BA3D5E0B-EC05-47CC-B690-2CA1FBC79DB9}" srcOrd="1" destOrd="0" presId="urn:microsoft.com/office/officeart/2005/8/layout/hProcess11"/>
    <dgm:cxn modelId="{1148E655-83B8-497F-9534-A5F963CD5D47}" type="presParOf" srcId="{3E1B40B8-A379-491E-A5F9-BB55CD5F922F}" destId="{2C95BF9C-16E1-4F2F-A534-DDEAFEC62CA4}" srcOrd="2" destOrd="0" presId="urn:microsoft.com/office/officeart/2005/8/layout/hProcess11"/>
    <dgm:cxn modelId="{921329E3-03A3-4675-A48F-8A41C568067E}" type="presParOf" srcId="{2DA6F9CD-D4C1-4F8A-B2E2-F666B68B955D}" destId="{21B5389C-A34D-489A-95AA-008AA8941187}" srcOrd="3" destOrd="0" presId="urn:microsoft.com/office/officeart/2005/8/layout/hProcess11"/>
    <dgm:cxn modelId="{08FBE4BE-8F89-4158-B4E8-A6C62E642952}" type="presParOf" srcId="{2DA6F9CD-D4C1-4F8A-B2E2-F666B68B955D}" destId="{0BA4B69E-3550-4F0F-8FFA-102E5F66A42E}" srcOrd="4" destOrd="0" presId="urn:microsoft.com/office/officeart/2005/8/layout/hProcess11"/>
    <dgm:cxn modelId="{592B1B07-D9C5-437D-98B5-2D0EE2420ACA}" type="presParOf" srcId="{0BA4B69E-3550-4F0F-8FFA-102E5F66A42E}" destId="{AAA0B4CF-75A0-4D40-AAC9-CA6679577DEE}" srcOrd="0" destOrd="0" presId="urn:microsoft.com/office/officeart/2005/8/layout/hProcess11"/>
    <dgm:cxn modelId="{DF82C001-33CA-4201-A111-43E02D29C541}" type="presParOf" srcId="{0BA4B69E-3550-4F0F-8FFA-102E5F66A42E}" destId="{72E16A7E-37BD-4B28-9D17-BBE775D2C57F}" srcOrd="1" destOrd="0" presId="urn:microsoft.com/office/officeart/2005/8/layout/hProcess11"/>
    <dgm:cxn modelId="{5D2362AE-5572-4A0A-BF14-9BB6B6080061}" type="presParOf" srcId="{0BA4B69E-3550-4F0F-8FFA-102E5F66A42E}" destId="{AB976661-4308-4424-9114-8A10C11B8916}" srcOrd="2" destOrd="0" presId="urn:microsoft.com/office/officeart/2005/8/layout/hProcess11"/>
    <dgm:cxn modelId="{D92E4365-7782-4546-BB5E-FCC35413B5FF}" type="presParOf" srcId="{2DA6F9CD-D4C1-4F8A-B2E2-F666B68B955D}" destId="{C1FC289B-B0B5-4D3D-B723-A942CD1FFD7D}" srcOrd="5" destOrd="0" presId="urn:microsoft.com/office/officeart/2005/8/layout/hProcess11"/>
    <dgm:cxn modelId="{77A8C491-8ECB-4E1F-B997-86612E275202}" type="presParOf" srcId="{2DA6F9CD-D4C1-4F8A-B2E2-F666B68B955D}" destId="{5F96B161-B796-4155-B34C-71219B9CCCCA}" srcOrd="6" destOrd="0" presId="urn:microsoft.com/office/officeart/2005/8/layout/hProcess11"/>
    <dgm:cxn modelId="{8EDC8AE8-DE02-4887-81B1-F37A4C139EE6}" type="presParOf" srcId="{5F96B161-B796-4155-B34C-71219B9CCCCA}" destId="{2FBB6A3F-1D6B-4C84-A772-CC0BC5C46744}" srcOrd="0" destOrd="0" presId="urn:microsoft.com/office/officeart/2005/8/layout/hProcess11"/>
    <dgm:cxn modelId="{A46D2180-B983-49C8-BC39-68EAE3507BD8}" type="presParOf" srcId="{5F96B161-B796-4155-B34C-71219B9CCCCA}" destId="{D799A0F7-A171-47AE-9DBA-B5DB35C499F9}" srcOrd="1" destOrd="0" presId="urn:microsoft.com/office/officeart/2005/8/layout/hProcess11"/>
    <dgm:cxn modelId="{DEDB55AE-0D72-4332-A6BA-2B1651032B27}" type="presParOf" srcId="{5F96B161-B796-4155-B34C-71219B9CCCCA}" destId="{249E7334-9489-486F-957C-BB6F8B810531}" srcOrd="2" destOrd="0" presId="urn:microsoft.com/office/officeart/2005/8/layout/hProcess11"/>
    <dgm:cxn modelId="{8D9615A7-D917-45C6-9DA3-471F68F2939B}" type="presParOf" srcId="{2DA6F9CD-D4C1-4F8A-B2E2-F666B68B955D}" destId="{F8AA1F34-A2B5-4B9A-AB6D-35C789AB7AF2}" srcOrd="7" destOrd="0" presId="urn:microsoft.com/office/officeart/2005/8/layout/hProcess11"/>
    <dgm:cxn modelId="{389D72D9-5FDC-44FB-B0E4-CC97A6664C50}" type="presParOf" srcId="{2DA6F9CD-D4C1-4F8A-B2E2-F666B68B955D}" destId="{2F4BEBE5-1791-4FBF-9374-6FC6D090B2D3}" srcOrd="8" destOrd="0" presId="urn:microsoft.com/office/officeart/2005/8/layout/hProcess11"/>
    <dgm:cxn modelId="{BF050C46-61A6-49B5-B263-011AFF98878E}" type="presParOf" srcId="{2F4BEBE5-1791-4FBF-9374-6FC6D090B2D3}" destId="{8E365BB1-9B6F-4C19-8288-309F1D2416CD}" srcOrd="0" destOrd="0" presId="urn:microsoft.com/office/officeart/2005/8/layout/hProcess11"/>
    <dgm:cxn modelId="{6EDB3FE5-90F2-4AD4-BFE2-7935C13BE015}" type="presParOf" srcId="{2F4BEBE5-1791-4FBF-9374-6FC6D090B2D3}" destId="{E1DA2CD3-EC28-4BAD-8385-7E220E67E4F1}" srcOrd="1" destOrd="0" presId="urn:microsoft.com/office/officeart/2005/8/layout/hProcess11"/>
    <dgm:cxn modelId="{9257F8BC-9AED-4FDF-AF07-FF4F7404D969}" type="presParOf" srcId="{2F4BEBE5-1791-4FBF-9374-6FC6D090B2D3}" destId="{4A7C8684-53EF-4976-B128-696E2A19409A}" srcOrd="2" destOrd="0" presId="urn:microsoft.com/office/officeart/2005/8/layout/hProcess11"/>
    <dgm:cxn modelId="{75057497-4FB4-4AC6-8AEE-0560FF19F139}" type="presParOf" srcId="{2DA6F9CD-D4C1-4F8A-B2E2-F666B68B955D}" destId="{7E17C463-4B2D-40CF-85CE-BDA431E53D17}" srcOrd="9" destOrd="0" presId="urn:microsoft.com/office/officeart/2005/8/layout/hProcess11"/>
    <dgm:cxn modelId="{EFE95BB1-2C22-47A4-AA14-5D10A8724D0F}" type="presParOf" srcId="{2DA6F9CD-D4C1-4F8A-B2E2-F666B68B955D}" destId="{36DEFE59-AFFA-45B3-9F0B-AE21C6BFB735}" srcOrd="10" destOrd="0" presId="urn:microsoft.com/office/officeart/2005/8/layout/hProcess11"/>
    <dgm:cxn modelId="{93CFDDC4-D567-40A6-85F8-037E14F2C22B}" type="presParOf" srcId="{36DEFE59-AFFA-45B3-9F0B-AE21C6BFB735}" destId="{72116FA6-FCB2-47BB-8469-AD54930CBACB}" srcOrd="0" destOrd="0" presId="urn:microsoft.com/office/officeart/2005/8/layout/hProcess11"/>
    <dgm:cxn modelId="{53F77BC7-1FD6-486F-9204-50B7842FA1AE}" type="presParOf" srcId="{36DEFE59-AFFA-45B3-9F0B-AE21C6BFB735}" destId="{E8EA577D-0AA2-465B-892E-D1809A8DBFFE}" srcOrd="1" destOrd="0" presId="urn:microsoft.com/office/officeart/2005/8/layout/hProcess11"/>
    <dgm:cxn modelId="{282D7956-6618-48E8-8691-E27D5659E723}" type="presParOf" srcId="{36DEFE59-AFFA-45B3-9F0B-AE21C6BFB735}" destId="{C89F2B54-D4F3-4A20-8BAB-3FD70EDA8BD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F9C4C-CD80-400D-984F-95C4F5086C91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5B90FC1-ACA5-4394-BC22-919DB7C68DD0}">
      <dgm:prSet custT="1"/>
      <dgm:spPr/>
      <dgm:t>
        <a:bodyPr/>
        <a:lstStyle/>
        <a:p>
          <a:pPr algn="ctr" rtl="0"/>
          <a:r>
            <a:rPr lang="es-MX" sz="2400" b="1" dirty="0">
              <a:solidFill>
                <a:schemeClr val="tx1"/>
              </a:solidFill>
            </a:rPr>
            <a:t>Norma León Iribe</a:t>
          </a:r>
          <a:r>
            <a:rPr lang="es-MX" sz="1600" b="1" dirty="0">
              <a:solidFill>
                <a:schemeClr val="tx1"/>
              </a:solidFill>
            </a:rPr>
            <a:t>.                                                                                                  </a:t>
          </a:r>
        </a:p>
        <a:p>
          <a:pPr algn="ctr" rtl="0"/>
          <a:r>
            <a:rPr lang="es-MX" sz="1600" b="1" dirty="0">
              <a:solidFill>
                <a:schemeClr val="tx1"/>
              </a:solidFill>
            </a:rPr>
            <a:t> </a:t>
          </a:r>
          <a:endParaRPr lang="es-MX" sz="1600" dirty="0">
            <a:solidFill>
              <a:schemeClr val="tx1"/>
            </a:solidFill>
          </a:endParaRPr>
        </a:p>
      </dgm:t>
    </dgm:pt>
    <dgm:pt modelId="{A192B4AD-3B57-452C-B537-14E56E642BF8}" type="parTrans" cxnId="{EA14FC2F-E586-4CB9-BF7C-F8713DF75529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F8B1089C-7D3A-45FC-A6DF-4747E0223F91}" type="sibTrans" cxnId="{EA14FC2F-E586-4CB9-BF7C-F8713DF75529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F9BC7FFD-DBE4-4DA8-886D-2B44A3C6DFD8}">
      <dgm:prSet custT="1"/>
      <dgm:spPr/>
      <dgm:t>
        <a:bodyPr/>
        <a:lstStyle/>
        <a:p>
          <a:pPr algn="ctr" rtl="0"/>
          <a:r>
            <a:rPr lang="es-MX" sz="2400" b="1" dirty="0" err="1">
              <a:solidFill>
                <a:schemeClr val="tx1"/>
              </a:solidFill>
            </a:rPr>
            <a:t>Yenny</a:t>
          </a:r>
          <a:r>
            <a:rPr lang="es-MX" sz="2400" b="1" dirty="0">
              <a:solidFill>
                <a:schemeClr val="tx1"/>
              </a:solidFill>
            </a:rPr>
            <a:t> Lope Mota </a:t>
          </a:r>
          <a:r>
            <a:rPr lang="es-MX" sz="1600" b="1" dirty="0">
              <a:solidFill>
                <a:schemeClr val="tx1"/>
              </a:solidFill>
            </a:rPr>
            <a:t>.                                                        </a:t>
          </a:r>
        </a:p>
        <a:p>
          <a:pPr algn="ctr" rtl="0"/>
          <a:r>
            <a:rPr lang="es-MX" sz="1600" b="1" dirty="0">
              <a:solidFill>
                <a:schemeClr val="tx1"/>
              </a:solidFill>
            </a:rPr>
            <a:t> </a:t>
          </a:r>
          <a:endParaRPr lang="es-MX" sz="1600" dirty="0">
            <a:solidFill>
              <a:schemeClr val="tx1"/>
            </a:solidFill>
          </a:endParaRPr>
        </a:p>
      </dgm:t>
    </dgm:pt>
    <dgm:pt modelId="{0DE0DC0A-85B8-40E5-8947-2616C9028882}" type="parTrans" cxnId="{AAF9206F-6672-4E2E-9569-319DCDAC8F34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BF40AD5B-30A2-4BBB-941B-30FCF0811461}" type="sibTrans" cxnId="{AAF9206F-6672-4E2E-9569-319DCDAC8F34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46F8DB60-9B13-45D6-AC5D-357C718A1F1B}">
      <dgm:prSet custT="1"/>
      <dgm:spPr/>
      <dgm:t>
        <a:bodyPr/>
        <a:lstStyle/>
        <a:p>
          <a:pPr algn="ctr" rtl="0"/>
          <a:r>
            <a:rPr lang="es-MX" sz="2000" b="1" dirty="0">
              <a:solidFill>
                <a:schemeClr val="tx1"/>
              </a:solidFill>
            </a:rPr>
            <a:t>Adriana Palomares Núñez</a:t>
          </a:r>
          <a:r>
            <a:rPr lang="es-MX" sz="1600" b="1" dirty="0">
              <a:solidFill>
                <a:schemeClr val="tx1"/>
              </a:solidFill>
            </a:rPr>
            <a:t>                                                                  </a:t>
          </a:r>
        </a:p>
        <a:p>
          <a:pPr algn="ctr" rtl="0"/>
          <a:r>
            <a:rPr lang="es-MX" sz="1600" b="1" dirty="0">
              <a:solidFill>
                <a:schemeClr val="tx1"/>
              </a:solidFill>
            </a:rPr>
            <a:t> </a:t>
          </a:r>
          <a:endParaRPr lang="es-MX" sz="1600" dirty="0">
            <a:solidFill>
              <a:schemeClr val="tx1"/>
            </a:solidFill>
          </a:endParaRPr>
        </a:p>
      </dgm:t>
    </dgm:pt>
    <dgm:pt modelId="{8BAEA36B-319A-45B5-8200-DF833F71E15D}" type="parTrans" cxnId="{A22BF191-DF6C-421E-9B34-AD3A45091673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4A0B46B7-8760-4502-ABF2-CC86E8EF887E}" type="sibTrans" cxnId="{A22BF191-DF6C-421E-9B34-AD3A45091673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9799DB7B-2AEC-4F56-8081-7775A26E9308}">
      <dgm:prSet custT="1"/>
      <dgm:spPr/>
      <dgm:t>
        <a:bodyPr/>
        <a:lstStyle/>
        <a:p>
          <a:pPr algn="ctr" rtl="0"/>
          <a:r>
            <a:rPr lang="es-MX" sz="2400" b="1" dirty="0">
              <a:solidFill>
                <a:schemeClr val="tx1"/>
              </a:solidFill>
            </a:rPr>
            <a:t>Fausto Jacobo Vera</a:t>
          </a:r>
          <a:r>
            <a:rPr lang="es-MX" sz="1600" b="1" dirty="0">
              <a:solidFill>
                <a:schemeClr val="tx1"/>
              </a:solidFill>
            </a:rPr>
            <a:t>.                                                                                                  </a:t>
          </a:r>
        </a:p>
        <a:p>
          <a:pPr algn="ctr" rtl="0"/>
          <a:r>
            <a:rPr lang="es-MX" sz="1600" b="1" dirty="0">
              <a:solidFill>
                <a:schemeClr val="tx1"/>
              </a:solidFill>
            </a:rPr>
            <a:t> </a:t>
          </a:r>
          <a:endParaRPr lang="es-MX" sz="1600" dirty="0">
            <a:solidFill>
              <a:schemeClr val="tx1"/>
            </a:solidFill>
          </a:endParaRPr>
        </a:p>
      </dgm:t>
    </dgm:pt>
    <dgm:pt modelId="{1682C1AB-7FBB-4EAC-BB98-A0B9C05F5424}" type="parTrans" cxnId="{37A69DED-C79E-4F07-BCAA-4BDE3EEED20E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2681BEB7-A9EF-472E-A793-1E4AA8D29B52}" type="sibTrans" cxnId="{37A69DED-C79E-4F07-BCAA-4BDE3EEED20E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EFE6F42B-D717-422E-9BE4-BA4DE0F0ADEB}">
      <dgm:prSet custT="1"/>
      <dgm:spPr/>
      <dgm:t>
        <a:bodyPr/>
        <a:lstStyle/>
        <a:p>
          <a:pPr algn="ctr" rtl="0"/>
          <a:r>
            <a:rPr lang="es-MX" sz="2400" b="1" dirty="0" smtClean="0">
              <a:solidFill>
                <a:schemeClr val="tx1"/>
              </a:solidFill>
            </a:rPr>
            <a:t>Keila </a:t>
          </a:r>
          <a:r>
            <a:rPr lang="es-MX" sz="2400" b="1" dirty="0" err="1" smtClean="0">
              <a:solidFill>
                <a:schemeClr val="tx1"/>
              </a:solidFill>
            </a:rPr>
            <a:t>Evia</a:t>
          </a:r>
          <a:r>
            <a:rPr lang="es-MX" sz="2400" b="1" dirty="0" smtClean="0">
              <a:solidFill>
                <a:schemeClr val="tx1"/>
              </a:solidFill>
            </a:rPr>
            <a:t> Ramírez</a:t>
          </a:r>
          <a:r>
            <a:rPr lang="es-MX" sz="1600" b="1" dirty="0" smtClean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</a:t>
          </a:r>
          <a:endParaRPr lang="es-MX" sz="1600" dirty="0">
            <a:solidFill>
              <a:schemeClr val="tx1"/>
            </a:solidFill>
          </a:endParaRPr>
        </a:p>
      </dgm:t>
    </dgm:pt>
    <dgm:pt modelId="{4DA7F0A8-7D57-485A-8542-41A837D35032}" type="sibTrans" cxnId="{56FA25C3-C8EE-446A-B189-4F6BD0C4ADC0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2F9AB2F3-1704-423C-980B-9CB09897B630}" type="parTrans" cxnId="{56FA25C3-C8EE-446A-B189-4F6BD0C4ADC0}">
      <dgm:prSet/>
      <dgm:spPr/>
      <dgm:t>
        <a:bodyPr/>
        <a:lstStyle/>
        <a:p>
          <a:pPr algn="ctr"/>
          <a:endParaRPr lang="es-MX" sz="2400">
            <a:solidFill>
              <a:schemeClr val="tx1"/>
            </a:solidFill>
          </a:endParaRPr>
        </a:p>
      </dgm:t>
    </dgm:pt>
    <dgm:pt modelId="{A4329E17-0181-4150-BF54-4A356A9537E2}">
      <dgm:prSet custT="1"/>
      <dgm:spPr/>
      <dgm:t>
        <a:bodyPr/>
        <a:lstStyle/>
        <a:p>
          <a:pPr rtl="0"/>
          <a:r>
            <a:rPr lang="es-MX" sz="2000" b="1" dirty="0">
              <a:solidFill>
                <a:schemeClr val="tx1"/>
              </a:solidFill>
            </a:rPr>
            <a:t>Coordinadora y responsable ante la autoridad educativa.</a:t>
          </a:r>
          <a:endParaRPr lang="es-ES" sz="2000" dirty="0"/>
        </a:p>
      </dgm:t>
    </dgm:pt>
    <dgm:pt modelId="{EEE8E7C7-F758-4C30-A4A5-11894A396A89}" type="parTrans" cxnId="{61F0B639-14BB-4B95-8985-CEA3204C5E44}">
      <dgm:prSet/>
      <dgm:spPr/>
      <dgm:t>
        <a:bodyPr/>
        <a:lstStyle/>
        <a:p>
          <a:endParaRPr lang="es-ES"/>
        </a:p>
      </dgm:t>
    </dgm:pt>
    <dgm:pt modelId="{8147D5C4-BAB9-4924-A3E0-B63460791470}" type="sibTrans" cxnId="{61F0B639-14BB-4B95-8985-CEA3204C5E44}">
      <dgm:prSet/>
      <dgm:spPr/>
      <dgm:t>
        <a:bodyPr/>
        <a:lstStyle/>
        <a:p>
          <a:endParaRPr lang="es-ES"/>
        </a:p>
      </dgm:t>
    </dgm:pt>
    <dgm:pt modelId="{C7803268-4446-4C59-8F97-168B877A0D2C}">
      <dgm:prSet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Atención alumnos de Posgrado y procesos de titulación.                                   </a:t>
          </a:r>
          <a:endParaRPr lang="es-ES" sz="1800" dirty="0"/>
        </a:p>
      </dgm:t>
    </dgm:pt>
    <dgm:pt modelId="{0047D707-D42A-4E6B-AEB5-4A4CBFDB607A}" type="parTrans" cxnId="{6C012A0F-6DDD-4B05-8BAF-E244F328AD64}">
      <dgm:prSet/>
      <dgm:spPr/>
      <dgm:t>
        <a:bodyPr/>
        <a:lstStyle/>
        <a:p>
          <a:endParaRPr lang="es-ES"/>
        </a:p>
      </dgm:t>
    </dgm:pt>
    <dgm:pt modelId="{7D4BEA91-2DAB-4090-9275-8342A373017B}" type="sibTrans" cxnId="{6C012A0F-6DDD-4B05-8BAF-E244F328AD64}">
      <dgm:prSet/>
      <dgm:spPr/>
      <dgm:t>
        <a:bodyPr/>
        <a:lstStyle/>
        <a:p>
          <a:endParaRPr lang="es-ES"/>
        </a:p>
      </dgm:t>
    </dgm:pt>
    <dgm:pt modelId="{26DAF1DE-9C5F-4146-87CD-DF02741A07CD}">
      <dgm:prSet custT="1"/>
      <dgm:spPr/>
      <dgm:t>
        <a:bodyPr/>
        <a:lstStyle/>
        <a:p>
          <a:pPr rtl="0"/>
          <a:r>
            <a:rPr lang="es-MX" sz="1800" b="1" dirty="0">
              <a:solidFill>
                <a:schemeClr val="tx1"/>
              </a:solidFill>
            </a:rPr>
            <a:t>Atención Ventanilla alumnos de Licenciatura. </a:t>
          </a:r>
          <a:endParaRPr lang="es-ES" sz="1800" dirty="0"/>
        </a:p>
      </dgm:t>
    </dgm:pt>
    <dgm:pt modelId="{ABAFD363-DC95-4EBF-B772-F685B47231EE}" type="parTrans" cxnId="{772EACA8-5707-413B-8FE4-3E842ABBB4B3}">
      <dgm:prSet/>
      <dgm:spPr/>
      <dgm:t>
        <a:bodyPr/>
        <a:lstStyle/>
        <a:p>
          <a:endParaRPr lang="es-ES"/>
        </a:p>
      </dgm:t>
    </dgm:pt>
    <dgm:pt modelId="{1C3B1E34-9C85-4C1B-A672-467387D59F08}" type="sibTrans" cxnId="{772EACA8-5707-413B-8FE4-3E842ABBB4B3}">
      <dgm:prSet/>
      <dgm:spPr/>
      <dgm:t>
        <a:bodyPr/>
        <a:lstStyle/>
        <a:p>
          <a:endParaRPr lang="es-ES"/>
        </a:p>
      </dgm:t>
    </dgm:pt>
    <dgm:pt modelId="{5F6BDC40-5800-4641-890F-7BD15A335B0B}">
      <dgm:prSet custT="1"/>
      <dgm:spPr/>
      <dgm:t>
        <a:bodyPr/>
        <a:lstStyle/>
        <a:p>
          <a:pPr rtl="0"/>
          <a:r>
            <a:rPr lang="es-MX" sz="1800" b="1" dirty="0">
              <a:solidFill>
                <a:schemeClr val="tx1"/>
              </a:solidFill>
            </a:rPr>
            <a:t>Atención a procesos de Licenciatura.</a:t>
          </a:r>
          <a:endParaRPr lang="es-ES" sz="1800" dirty="0"/>
        </a:p>
      </dgm:t>
    </dgm:pt>
    <dgm:pt modelId="{7D21248F-FC7D-4A49-964B-E838176C6DC4}" type="parTrans" cxnId="{9A96D223-D3AC-438B-A1C3-443F9A3FB3DC}">
      <dgm:prSet/>
      <dgm:spPr/>
      <dgm:t>
        <a:bodyPr/>
        <a:lstStyle/>
        <a:p>
          <a:endParaRPr lang="es-ES"/>
        </a:p>
      </dgm:t>
    </dgm:pt>
    <dgm:pt modelId="{25AA5F2B-8B1B-4693-AD14-B273D0647417}" type="sibTrans" cxnId="{9A96D223-D3AC-438B-A1C3-443F9A3FB3DC}">
      <dgm:prSet/>
      <dgm:spPr/>
      <dgm:t>
        <a:bodyPr/>
        <a:lstStyle/>
        <a:p>
          <a:endParaRPr lang="es-ES"/>
        </a:p>
      </dgm:t>
    </dgm:pt>
    <dgm:pt modelId="{868F6C0C-6910-40C7-B872-EB1819466908}">
      <dgm:prSet/>
      <dgm:spPr/>
      <dgm:t>
        <a:bodyPr/>
        <a:lstStyle/>
        <a:p>
          <a:pPr rtl="0"/>
          <a:r>
            <a:rPr lang="es-MX" b="1" dirty="0">
              <a:solidFill>
                <a:schemeClr val="tx1"/>
              </a:solidFill>
            </a:rPr>
            <a:t>Atención Ventanilla alumnos de Preparatoria</a:t>
          </a:r>
          <a:endParaRPr lang="es-ES" dirty="0"/>
        </a:p>
      </dgm:t>
    </dgm:pt>
    <dgm:pt modelId="{223488EF-4140-447D-9253-5261AB7EF766}" type="parTrans" cxnId="{DC1432CD-1B59-4CDA-8D12-7946139B82C5}">
      <dgm:prSet/>
      <dgm:spPr/>
      <dgm:t>
        <a:bodyPr/>
        <a:lstStyle/>
        <a:p>
          <a:endParaRPr lang="es-ES"/>
        </a:p>
      </dgm:t>
    </dgm:pt>
    <dgm:pt modelId="{6F2F19F0-FB34-4C06-9B1F-EED9890FEBEA}" type="sibTrans" cxnId="{DC1432CD-1B59-4CDA-8D12-7946139B82C5}">
      <dgm:prSet/>
      <dgm:spPr/>
      <dgm:t>
        <a:bodyPr/>
        <a:lstStyle/>
        <a:p>
          <a:endParaRPr lang="es-ES"/>
        </a:p>
      </dgm:t>
    </dgm:pt>
    <dgm:pt modelId="{92A67E41-DB7B-41B8-ABC1-F7EEF81D6330}">
      <dgm:prSet/>
      <dgm:spPr/>
      <dgm:t>
        <a:bodyPr/>
        <a:lstStyle/>
        <a:p>
          <a:pPr rtl="0"/>
          <a:r>
            <a:rPr lang="es-MX" b="1" dirty="0">
              <a:solidFill>
                <a:schemeClr val="tx1"/>
              </a:solidFill>
            </a:rPr>
            <a:t>Atención a Procesos de Preparatoria Playa del Carmen</a:t>
          </a:r>
          <a:endParaRPr lang="es-ES" dirty="0"/>
        </a:p>
      </dgm:t>
    </dgm:pt>
    <dgm:pt modelId="{713701FB-B008-4E07-AD77-4A7E60E6C245}" type="parTrans" cxnId="{808B4479-339A-48A0-A36D-3A769CB7082E}">
      <dgm:prSet/>
      <dgm:spPr/>
      <dgm:t>
        <a:bodyPr/>
        <a:lstStyle/>
        <a:p>
          <a:endParaRPr lang="es-ES"/>
        </a:p>
      </dgm:t>
    </dgm:pt>
    <dgm:pt modelId="{12AB0E88-5C0B-44A1-8C80-81BDBA23D234}" type="sibTrans" cxnId="{808B4479-339A-48A0-A36D-3A769CB7082E}">
      <dgm:prSet/>
      <dgm:spPr/>
      <dgm:t>
        <a:bodyPr/>
        <a:lstStyle/>
        <a:p>
          <a:endParaRPr lang="es-ES"/>
        </a:p>
      </dgm:t>
    </dgm:pt>
    <dgm:pt modelId="{1B141E1B-BFDB-4951-A834-F5934A8C33EE}" type="pres">
      <dgm:prSet presAssocID="{413F9C4C-CD80-400D-984F-95C4F5086C9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5BB90BF-46F5-4108-AF47-9CC915E9D6E4}" type="pres">
      <dgm:prSet presAssocID="{D5B90FC1-ACA5-4394-BC22-919DB7C68DD0}" presName="linNode" presStyleCnt="0"/>
      <dgm:spPr/>
    </dgm:pt>
    <dgm:pt modelId="{289D424A-03A1-462F-9D7C-6971DF2D8BC1}" type="pres">
      <dgm:prSet presAssocID="{D5B90FC1-ACA5-4394-BC22-919DB7C68DD0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5EF633-DDD5-4186-8CB3-BCF1359359B8}" type="pres">
      <dgm:prSet presAssocID="{D5B90FC1-ACA5-4394-BC22-919DB7C68DD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D255DE-4C24-48EF-B983-94A3F648D572}" type="pres">
      <dgm:prSet presAssocID="{F8B1089C-7D3A-45FC-A6DF-4747E0223F91}" presName="spacing" presStyleCnt="0"/>
      <dgm:spPr/>
    </dgm:pt>
    <dgm:pt modelId="{57444699-9AB3-4C7D-9DC1-5712F7ABAF5E}" type="pres">
      <dgm:prSet presAssocID="{F9BC7FFD-DBE4-4DA8-886D-2B44A3C6DFD8}" presName="linNode" presStyleCnt="0"/>
      <dgm:spPr/>
    </dgm:pt>
    <dgm:pt modelId="{0A9E2794-9293-4985-9649-E2DF562B3657}" type="pres">
      <dgm:prSet presAssocID="{F9BC7FFD-DBE4-4DA8-886D-2B44A3C6DFD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347022-FF8F-4C07-9551-6063A4540B67}" type="pres">
      <dgm:prSet presAssocID="{F9BC7FFD-DBE4-4DA8-886D-2B44A3C6DFD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172ECF-4886-40AC-8061-902E2227F454}" type="pres">
      <dgm:prSet presAssocID="{BF40AD5B-30A2-4BBB-941B-30FCF0811461}" presName="spacing" presStyleCnt="0"/>
      <dgm:spPr/>
    </dgm:pt>
    <dgm:pt modelId="{6BDD1A52-DC0E-4C33-883E-39797A9D652A}" type="pres">
      <dgm:prSet presAssocID="{46F8DB60-9B13-45D6-AC5D-357C718A1F1B}" presName="linNode" presStyleCnt="0"/>
      <dgm:spPr/>
    </dgm:pt>
    <dgm:pt modelId="{BB66674A-4544-4E01-BE0E-5D8E52457046}" type="pres">
      <dgm:prSet presAssocID="{46F8DB60-9B13-45D6-AC5D-357C718A1F1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400819-4851-4FEB-B006-08CE6324CFB4}" type="pres">
      <dgm:prSet presAssocID="{46F8DB60-9B13-45D6-AC5D-357C718A1F1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62D7E7-801C-4868-BBA9-2612A6FC789B}" type="pres">
      <dgm:prSet presAssocID="{4A0B46B7-8760-4502-ABF2-CC86E8EF887E}" presName="spacing" presStyleCnt="0"/>
      <dgm:spPr/>
    </dgm:pt>
    <dgm:pt modelId="{CFDAFBB5-7E67-4D66-9292-5369D4DE9988}" type="pres">
      <dgm:prSet presAssocID="{9799DB7B-2AEC-4F56-8081-7775A26E9308}" presName="linNode" presStyleCnt="0"/>
      <dgm:spPr/>
    </dgm:pt>
    <dgm:pt modelId="{B8A7D2A3-770C-4816-8D63-7AB3C0023A44}" type="pres">
      <dgm:prSet presAssocID="{9799DB7B-2AEC-4F56-8081-7775A26E930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D66320-D302-4EAE-8F2A-DCF670AC048C}" type="pres">
      <dgm:prSet presAssocID="{9799DB7B-2AEC-4F56-8081-7775A26E930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58FC2E-3D20-419B-A51C-1382703F15EA}" type="pres">
      <dgm:prSet presAssocID="{2681BEB7-A9EF-472E-A793-1E4AA8D29B52}" presName="spacing" presStyleCnt="0"/>
      <dgm:spPr/>
    </dgm:pt>
    <dgm:pt modelId="{9FD1A590-430E-4D07-93C7-B453DEEA6B04}" type="pres">
      <dgm:prSet presAssocID="{EFE6F42B-D717-422E-9BE4-BA4DE0F0ADEB}" presName="linNode" presStyleCnt="0"/>
      <dgm:spPr/>
    </dgm:pt>
    <dgm:pt modelId="{D21774C2-10C4-4C5B-963B-5F0262BD341B}" type="pres">
      <dgm:prSet presAssocID="{EFE6F42B-D717-422E-9BE4-BA4DE0F0ADEB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30BEFE-178D-4DB6-B90F-CEC9DCFC2459}" type="pres">
      <dgm:prSet presAssocID="{EFE6F42B-D717-422E-9BE4-BA4DE0F0ADEB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F0B639-14BB-4B95-8985-CEA3204C5E44}" srcId="{D5B90FC1-ACA5-4394-BC22-919DB7C68DD0}" destId="{A4329E17-0181-4150-BF54-4A356A9537E2}" srcOrd="0" destOrd="0" parTransId="{EEE8E7C7-F758-4C30-A4A5-11894A396A89}" sibTransId="{8147D5C4-BAB9-4924-A3E0-B63460791470}"/>
    <dgm:cxn modelId="{DC1432CD-1B59-4CDA-8D12-7946139B82C5}" srcId="{EFE6F42B-D717-422E-9BE4-BA4DE0F0ADEB}" destId="{868F6C0C-6910-40C7-B872-EB1819466908}" srcOrd="0" destOrd="0" parTransId="{223488EF-4140-447D-9253-5261AB7EF766}" sibTransId="{6F2F19F0-FB34-4C06-9B1F-EED9890FEBEA}"/>
    <dgm:cxn modelId="{BCE7C65C-D3ED-48D4-8D39-E3EBB30742DD}" type="presOf" srcId="{413F9C4C-CD80-400D-984F-95C4F5086C91}" destId="{1B141E1B-BFDB-4951-A834-F5934A8C33EE}" srcOrd="0" destOrd="0" presId="urn:microsoft.com/office/officeart/2005/8/layout/vList6"/>
    <dgm:cxn modelId="{9A96D223-D3AC-438B-A1C3-443F9A3FB3DC}" srcId="{9799DB7B-2AEC-4F56-8081-7775A26E9308}" destId="{5F6BDC40-5800-4641-890F-7BD15A335B0B}" srcOrd="0" destOrd="0" parTransId="{7D21248F-FC7D-4A49-964B-E838176C6DC4}" sibTransId="{25AA5F2B-8B1B-4693-AD14-B273D0647417}"/>
    <dgm:cxn modelId="{7356EFA0-BC5B-47ED-8045-13A2BCE22FC0}" type="presOf" srcId="{26DAF1DE-9C5F-4146-87CD-DF02741A07CD}" destId="{15400819-4851-4FEB-B006-08CE6324CFB4}" srcOrd="0" destOrd="0" presId="urn:microsoft.com/office/officeart/2005/8/layout/vList6"/>
    <dgm:cxn modelId="{1877998D-FED3-4EA6-8C4F-C9F8C93D4C30}" type="presOf" srcId="{C7803268-4446-4C59-8F97-168B877A0D2C}" destId="{88347022-FF8F-4C07-9551-6063A4540B67}" srcOrd="0" destOrd="0" presId="urn:microsoft.com/office/officeart/2005/8/layout/vList6"/>
    <dgm:cxn modelId="{E31828F2-D30D-4973-AF5F-559DF5AC4DA9}" type="presOf" srcId="{D5B90FC1-ACA5-4394-BC22-919DB7C68DD0}" destId="{289D424A-03A1-462F-9D7C-6971DF2D8BC1}" srcOrd="0" destOrd="0" presId="urn:microsoft.com/office/officeart/2005/8/layout/vList6"/>
    <dgm:cxn modelId="{EA14FC2F-E586-4CB9-BF7C-F8713DF75529}" srcId="{413F9C4C-CD80-400D-984F-95C4F5086C91}" destId="{D5B90FC1-ACA5-4394-BC22-919DB7C68DD0}" srcOrd="0" destOrd="0" parTransId="{A192B4AD-3B57-452C-B537-14E56E642BF8}" sibTransId="{F8B1089C-7D3A-45FC-A6DF-4747E0223F91}"/>
    <dgm:cxn modelId="{DE60B3E0-551B-4883-B6E7-15408660E3FF}" type="presOf" srcId="{868F6C0C-6910-40C7-B872-EB1819466908}" destId="{6B30BEFE-178D-4DB6-B90F-CEC9DCFC2459}" srcOrd="0" destOrd="0" presId="urn:microsoft.com/office/officeart/2005/8/layout/vList6"/>
    <dgm:cxn modelId="{808B4479-339A-48A0-A36D-3A769CB7082E}" srcId="{EFE6F42B-D717-422E-9BE4-BA4DE0F0ADEB}" destId="{92A67E41-DB7B-41B8-ABC1-F7EEF81D6330}" srcOrd="1" destOrd="0" parTransId="{713701FB-B008-4E07-AD77-4A7E60E6C245}" sibTransId="{12AB0E88-5C0B-44A1-8C80-81BDBA23D234}"/>
    <dgm:cxn modelId="{D1E19035-0DA1-48B7-B375-3E8F134AFDCD}" type="presOf" srcId="{5F6BDC40-5800-4641-890F-7BD15A335B0B}" destId="{B8D66320-D302-4EAE-8F2A-DCF670AC048C}" srcOrd="0" destOrd="0" presId="urn:microsoft.com/office/officeart/2005/8/layout/vList6"/>
    <dgm:cxn modelId="{56FA25C3-C8EE-446A-B189-4F6BD0C4ADC0}" srcId="{413F9C4C-CD80-400D-984F-95C4F5086C91}" destId="{EFE6F42B-D717-422E-9BE4-BA4DE0F0ADEB}" srcOrd="4" destOrd="0" parTransId="{2F9AB2F3-1704-423C-980B-9CB09897B630}" sibTransId="{4DA7F0A8-7D57-485A-8542-41A837D35032}"/>
    <dgm:cxn modelId="{7D6CA8DB-BD68-41B1-9B1B-140E11C8D206}" type="presOf" srcId="{9799DB7B-2AEC-4F56-8081-7775A26E9308}" destId="{B8A7D2A3-770C-4816-8D63-7AB3C0023A44}" srcOrd="0" destOrd="0" presId="urn:microsoft.com/office/officeart/2005/8/layout/vList6"/>
    <dgm:cxn modelId="{37A69DED-C79E-4F07-BCAA-4BDE3EEED20E}" srcId="{413F9C4C-CD80-400D-984F-95C4F5086C91}" destId="{9799DB7B-2AEC-4F56-8081-7775A26E9308}" srcOrd="3" destOrd="0" parTransId="{1682C1AB-7FBB-4EAC-BB98-A0B9C05F5424}" sibTransId="{2681BEB7-A9EF-472E-A793-1E4AA8D29B52}"/>
    <dgm:cxn modelId="{A22BF191-DF6C-421E-9B34-AD3A45091673}" srcId="{413F9C4C-CD80-400D-984F-95C4F5086C91}" destId="{46F8DB60-9B13-45D6-AC5D-357C718A1F1B}" srcOrd="2" destOrd="0" parTransId="{8BAEA36B-319A-45B5-8200-DF833F71E15D}" sibTransId="{4A0B46B7-8760-4502-ABF2-CC86E8EF887E}"/>
    <dgm:cxn modelId="{772EACA8-5707-413B-8FE4-3E842ABBB4B3}" srcId="{46F8DB60-9B13-45D6-AC5D-357C718A1F1B}" destId="{26DAF1DE-9C5F-4146-87CD-DF02741A07CD}" srcOrd="0" destOrd="0" parTransId="{ABAFD363-DC95-4EBF-B772-F685B47231EE}" sibTransId="{1C3B1E34-9C85-4C1B-A672-467387D59F08}"/>
    <dgm:cxn modelId="{AEC78D62-7219-4A07-AEFD-31DECDB091D5}" type="presOf" srcId="{92A67E41-DB7B-41B8-ABC1-F7EEF81D6330}" destId="{6B30BEFE-178D-4DB6-B90F-CEC9DCFC2459}" srcOrd="0" destOrd="1" presId="urn:microsoft.com/office/officeart/2005/8/layout/vList6"/>
    <dgm:cxn modelId="{371DDBB3-1F40-4DCC-B7DA-B5DBEB76382B}" type="presOf" srcId="{EFE6F42B-D717-422E-9BE4-BA4DE0F0ADEB}" destId="{D21774C2-10C4-4C5B-963B-5F0262BD341B}" srcOrd="0" destOrd="0" presId="urn:microsoft.com/office/officeart/2005/8/layout/vList6"/>
    <dgm:cxn modelId="{6C012A0F-6DDD-4B05-8BAF-E244F328AD64}" srcId="{F9BC7FFD-DBE4-4DA8-886D-2B44A3C6DFD8}" destId="{C7803268-4446-4C59-8F97-168B877A0D2C}" srcOrd="0" destOrd="0" parTransId="{0047D707-D42A-4E6B-AEB5-4A4CBFDB607A}" sibTransId="{7D4BEA91-2DAB-4090-9275-8342A373017B}"/>
    <dgm:cxn modelId="{AAF9206F-6672-4E2E-9569-319DCDAC8F34}" srcId="{413F9C4C-CD80-400D-984F-95C4F5086C91}" destId="{F9BC7FFD-DBE4-4DA8-886D-2B44A3C6DFD8}" srcOrd="1" destOrd="0" parTransId="{0DE0DC0A-85B8-40E5-8947-2616C9028882}" sibTransId="{BF40AD5B-30A2-4BBB-941B-30FCF0811461}"/>
    <dgm:cxn modelId="{A0ED8F45-1B54-4985-A18F-DE0B779C7F3F}" type="presOf" srcId="{46F8DB60-9B13-45D6-AC5D-357C718A1F1B}" destId="{BB66674A-4544-4E01-BE0E-5D8E52457046}" srcOrd="0" destOrd="0" presId="urn:microsoft.com/office/officeart/2005/8/layout/vList6"/>
    <dgm:cxn modelId="{E5651D53-5081-4772-BA28-CFC4CC9E037F}" type="presOf" srcId="{A4329E17-0181-4150-BF54-4A356A9537E2}" destId="{375EF633-DDD5-4186-8CB3-BCF1359359B8}" srcOrd="0" destOrd="0" presId="urn:microsoft.com/office/officeart/2005/8/layout/vList6"/>
    <dgm:cxn modelId="{45CE259C-D4DE-4B0F-BE83-907A3630344E}" type="presOf" srcId="{F9BC7FFD-DBE4-4DA8-886D-2B44A3C6DFD8}" destId="{0A9E2794-9293-4985-9649-E2DF562B3657}" srcOrd="0" destOrd="0" presId="urn:microsoft.com/office/officeart/2005/8/layout/vList6"/>
    <dgm:cxn modelId="{FFAF77E6-07C6-4EC9-954A-515A5BE86733}" type="presParOf" srcId="{1B141E1B-BFDB-4951-A834-F5934A8C33EE}" destId="{A5BB90BF-46F5-4108-AF47-9CC915E9D6E4}" srcOrd="0" destOrd="0" presId="urn:microsoft.com/office/officeart/2005/8/layout/vList6"/>
    <dgm:cxn modelId="{97C8BB5C-1F10-4124-B083-99C5A03E5CE3}" type="presParOf" srcId="{A5BB90BF-46F5-4108-AF47-9CC915E9D6E4}" destId="{289D424A-03A1-462F-9D7C-6971DF2D8BC1}" srcOrd="0" destOrd="0" presId="urn:microsoft.com/office/officeart/2005/8/layout/vList6"/>
    <dgm:cxn modelId="{AF860F5B-943E-409C-AD79-CDB205DC5084}" type="presParOf" srcId="{A5BB90BF-46F5-4108-AF47-9CC915E9D6E4}" destId="{375EF633-DDD5-4186-8CB3-BCF1359359B8}" srcOrd="1" destOrd="0" presId="urn:microsoft.com/office/officeart/2005/8/layout/vList6"/>
    <dgm:cxn modelId="{250A2D7E-18D5-494D-A681-AD7B406DCBEA}" type="presParOf" srcId="{1B141E1B-BFDB-4951-A834-F5934A8C33EE}" destId="{F1D255DE-4C24-48EF-B983-94A3F648D572}" srcOrd="1" destOrd="0" presId="urn:microsoft.com/office/officeart/2005/8/layout/vList6"/>
    <dgm:cxn modelId="{ADBBBA26-E7D3-4341-985B-C103D7DD6122}" type="presParOf" srcId="{1B141E1B-BFDB-4951-A834-F5934A8C33EE}" destId="{57444699-9AB3-4C7D-9DC1-5712F7ABAF5E}" srcOrd="2" destOrd="0" presId="urn:microsoft.com/office/officeart/2005/8/layout/vList6"/>
    <dgm:cxn modelId="{6AFCF39E-4A25-4281-9E8D-C1AEA9DEC53F}" type="presParOf" srcId="{57444699-9AB3-4C7D-9DC1-5712F7ABAF5E}" destId="{0A9E2794-9293-4985-9649-E2DF562B3657}" srcOrd="0" destOrd="0" presId="urn:microsoft.com/office/officeart/2005/8/layout/vList6"/>
    <dgm:cxn modelId="{D51DA349-C72C-43F3-8DB2-94949EC42499}" type="presParOf" srcId="{57444699-9AB3-4C7D-9DC1-5712F7ABAF5E}" destId="{88347022-FF8F-4C07-9551-6063A4540B67}" srcOrd="1" destOrd="0" presId="urn:microsoft.com/office/officeart/2005/8/layout/vList6"/>
    <dgm:cxn modelId="{20184BCA-DAB5-449B-949C-4B47E1A061C2}" type="presParOf" srcId="{1B141E1B-BFDB-4951-A834-F5934A8C33EE}" destId="{95172ECF-4886-40AC-8061-902E2227F454}" srcOrd="3" destOrd="0" presId="urn:microsoft.com/office/officeart/2005/8/layout/vList6"/>
    <dgm:cxn modelId="{1C071353-4EA8-4B68-97C4-F9C21CD28397}" type="presParOf" srcId="{1B141E1B-BFDB-4951-A834-F5934A8C33EE}" destId="{6BDD1A52-DC0E-4C33-883E-39797A9D652A}" srcOrd="4" destOrd="0" presId="urn:microsoft.com/office/officeart/2005/8/layout/vList6"/>
    <dgm:cxn modelId="{27269682-F540-42DF-AA50-8DBE49E145FF}" type="presParOf" srcId="{6BDD1A52-DC0E-4C33-883E-39797A9D652A}" destId="{BB66674A-4544-4E01-BE0E-5D8E52457046}" srcOrd="0" destOrd="0" presId="urn:microsoft.com/office/officeart/2005/8/layout/vList6"/>
    <dgm:cxn modelId="{C94623C2-020A-445F-8331-9BCA73F88102}" type="presParOf" srcId="{6BDD1A52-DC0E-4C33-883E-39797A9D652A}" destId="{15400819-4851-4FEB-B006-08CE6324CFB4}" srcOrd="1" destOrd="0" presId="urn:microsoft.com/office/officeart/2005/8/layout/vList6"/>
    <dgm:cxn modelId="{1001E186-B2A4-4BDC-8385-9B39DDA31EA1}" type="presParOf" srcId="{1B141E1B-BFDB-4951-A834-F5934A8C33EE}" destId="{A062D7E7-801C-4868-BBA9-2612A6FC789B}" srcOrd="5" destOrd="0" presId="urn:microsoft.com/office/officeart/2005/8/layout/vList6"/>
    <dgm:cxn modelId="{94318921-D667-4552-B64F-696C0F8161C9}" type="presParOf" srcId="{1B141E1B-BFDB-4951-A834-F5934A8C33EE}" destId="{CFDAFBB5-7E67-4D66-9292-5369D4DE9988}" srcOrd="6" destOrd="0" presId="urn:microsoft.com/office/officeart/2005/8/layout/vList6"/>
    <dgm:cxn modelId="{450B9C09-7018-4229-9EFC-D089EEE5171C}" type="presParOf" srcId="{CFDAFBB5-7E67-4D66-9292-5369D4DE9988}" destId="{B8A7D2A3-770C-4816-8D63-7AB3C0023A44}" srcOrd="0" destOrd="0" presId="urn:microsoft.com/office/officeart/2005/8/layout/vList6"/>
    <dgm:cxn modelId="{1DB78BFC-8C8C-4D7A-98E4-9CD577CF92D2}" type="presParOf" srcId="{CFDAFBB5-7E67-4D66-9292-5369D4DE9988}" destId="{B8D66320-D302-4EAE-8F2A-DCF670AC048C}" srcOrd="1" destOrd="0" presId="urn:microsoft.com/office/officeart/2005/8/layout/vList6"/>
    <dgm:cxn modelId="{B3514312-2B92-4FDC-8941-82C8A8B69A06}" type="presParOf" srcId="{1B141E1B-BFDB-4951-A834-F5934A8C33EE}" destId="{7958FC2E-3D20-419B-A51C-1382703F15EA}" srcOrd="7" destOrd="0" presId="urn:microsoft.com/office/officeart/2005/8/layout/vList6"/>
    <dgm:cxn modelId="{DCB857BE-623D-45D8-B425-253370C696C9}" type="presParOf" srcId="{1B141E1B-BFDB-4951-A834-F5934A8C33EE}" destId="{9FD1A590-430E-4D07-93C7-B453DEEA6B04}" srcOrd="8" destOrd="0" presId="urn:microsoft.com/office/officeart/2005/8/layout/vList6"/>
    <dgm:cxn modelId="{528B634D-F3CF-48E9-AFDA-3EC5AE3A3DE0}" type="presParOf" srcId="{9FD1A590-430E-4D07-93C7-B453DEEA6B04}" destId="{D21774C2-10C4-4C5B-963B-5F0262BD341B}" srcOrd="0" destOrd="0" presId="urn:microsoft.com/office/officeart/2005/8/layout/vList6"/>
    <dgm:cxn modelId="{DFB90BF4-C928-4131-BADD-52E921020A7F}" type="presParOf" srcId="{9FD1A590-430E-4D07-93C7-B453DEEA6B04}" destId="{6B30BEFE-178D-4DB6-B90F-CEC9DCFC24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E9C5A0-1F24-4E41-B073-C3BB5599021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1DF1925-C490-47C0-9979-7E0F2BCFA98C}">
      <dgm:prSet custT="1"/>
      <dgm:spPr/>
      <dgm:t>
        <a:bodyPr/>
        <a:lstStyle/>
        <a:p>
          <a:pPr rtl="0"/>
          <a:r>
            <a:rPr lang="es-MX" sz="2400" dirty="0"/>
            <a:t>Relaciones </a:t>
          </a:r>
        </a:p>
      </dgm:t>
    </dgm:pt>
    <dgm:pt modelId="{6A45F1CB-8247-4C27-8446-4DC39F55F716}" type="parTrans" cxnId="{51A1E62D-CB32-437A-820E-04017B912311}">
      <dgm:prSet/>
      <dgm:spPr/>
      <dgm:t>
        <a:bodyPr/>
        <a:lstStyle/>
        <a:p>
          <a:endParaRPr lang="es-ES" sz="6000"/>
        </a:p>
      </dgm:t>
    </dgm:pt>
    <dgm:pt modelId="{6462F18E-A48F-4CE0-8637-AFD7F2DC4365}" type="sibTrans" cxnId="{51A1E62D-CB32-437A-820E-04017B912311}">
      <dgm:prSet/>
      <dgm:spPr/>
      <dgm:t>
        <a:bodyPr/>
        <a:lstStyle/>
        <a:p>
          <a:endParaRPr lang="es-ES" sz="6000"/>
        </a:p>
      </dgm:t>
    </dgm:pt>
    <dgm:pt modelId="{0825DCD0-F2BC-4414-92E6-09DC260018F8}">
      <dgm:prSet custT="1"/>
      <dgm:spPr/>
      <dgm:t>
        <a:bodyPr/>
        <a:lstStyle/>
        <a:p>
          <a:pPr rtl="0"/>
          <a:r>
            <a:rPr lang="es-MX" sz="2400" dirty="0"/>
            <a:t>Universidad </a:t>
          </a:r>
        </a:p>
      </dgm:t>
    </dgm:pt>
    <dgm:pt modelId="{9AA3078A-028E-4D3B-92CE-BBAE16CA95FF}" type="parTrans" cxnId="{4B663FD1-F100-410B-81B8-1E4690A429A8}">
      <dgm:prSet/>
      <dgm:spPr/>
      <dgm:t>
        <a:bodyPr/>
        <a:lstStyle/>
        <a:p>
          <a:endParaRPr lang="es-ES" sz="6000"/>
        </a:p>
      </dgm:t>
    </dgm:pt>
    <dgm:pt modelId="{B58D3A01-FEA6-4717-988E-833826149935}" type="sibTrans" cxnId="{4B663FD1-F100-410B-81B8-1E4690A429A8}">
      <dgm:prSet/>
      <dgm:spPr/>
      <dgm:t>
        <a:bodyPr/>
        <a:lstStyle/>
        <a:p>
          <a:endParaRPr lang="es-ES" sz="6000"/>
        </a:p>
      </dgm:t>
    </dgm:pt>
    <dgm:pt modelId="{B15092EB-1563-4E8F-8C72-57581D29D51F}">
      <dgm:prSet custT="1"/>
      <dgm:spPr/>
      <dgm:t>
        <a:bodyPr/>
        <a:lstStyle/>
        <a:p>
          <a:pPr rtl="0"/>
          <a:r>
            <a:rPr lang="es-MX" sz="2400" dirty="0"/>
            <a:t>Alumnos </a:t>
          </a:r>
        </a:p>
      </dgm:t>
    </dgm:pt>
    <dgm:pt modelId="{84F39917-6071-4D46-A203-43F62BD8D92C}" type="parTrans" cxnId="{3C92FCDB-F91A-44B4-BADD-11F7B5EA6B3E}">
      <dgm:prSet/>
      <dgm:spPr/>
      <dgm:t>
        <a:bodyPr/>
        <a:lstStyle/>
        <a:p>
          <a:endParaRPr lang="es-ES" sz="6000"/>
        </a:p>
      </dgm:t>
    </dgm:pt>
    <dgm:pt modelId="{85030639-A3CB-451C-8E98-9B84BCA9FBF5}" type="sibTrans" cxnId="{3C92FCDB-F91A-44B4-BADD-11F7B5EA6B3E}">
      <dgm:prSet/>
      <dgm:spPr/>
      <dgm:t>
        <a:bodyPr/>
        <a:lstStyle/>
        <a:p>
          <a:endParaRPr lang="es-ES" sz="6000"/>
        </a:p>
      </dgm:t>
    </dgm:pt>
    <dgm:pt modelId="{CD837887-0D73-4616-A0F5-54C4A058C78E}">
      <dgm:prSet custT="1"/>
      <dgm:spPr/>
      <dgm:t>
        <a:bodyPr/>
        <a:lstStyle/>
        <a:p>
          <a:pPr rtl="0"/>
          <a:r>
            <a:rPr lang="es-MX" sz="2400" dirty="0"/>
            <a:t>Derechos </a:t>
          </a:r>
        </a:p>
      </dgm:t>
    </dgm:pt>
    <dgm:pt modelId="{6CB07F30-4079-4DC5-B813-CFF90FBB30AF}" type="parTrans" cxnId="{4A48D5A0-9B3D-4577-9FBD-64F2D3249CBC}">
      <dgm:prSet/>
      <dgm:spPr/>
      <dgm:t>
        <a:bodyPr/>
        <a:lstStyle/>
        <a:p>
          <a:endParaRPr lang="es-ES" sz="6000"/>
        </a:p>
      </dgm:t>
    </dgm:pt>
    <dgm:pt modelId="{34513226-06A0-4313-BA0F-C7D7E4D3595E}" type="sibTrans" cxnId="{4A48D5A0-9B3D-4577-9FBD-64F2D3249CBC}">
      <dgm:prSet/>
      <dgm:spPr/>
      <dgm:t>
        <a:bodyPr/>
        <a:lstStyle/>
        <a:p>
          <a:endParaRPr lang="es-ES" sz="6000"/>
        </a:p>
      </dgm:t>
    </dgm:pt>
    <dgm:pt modelId="{F47E4A4F-81D7-4880-AF84-DB9FABD8EEE3}">
      <dgm:prSet custT="1"/>
      <dgm:spPr/>
      <dgm:t>
        <a:bodyPr/>
        <a:lstStyle/>
        <a:p>
          <a:pPr rtl="0"/>
          <a:r>
            <a:rPr lang="es-MX" sz="2400" dirty="0"/>
            <a:t>Obligaciones  </a:t>
          </a:r>
          <a:br>
            <a:rPr lang="es-MX" sz="2400" dirty="0"/>
          </a:br>
          <a:endParaRPr lang="es-MX" sz="2400" dirty="0"/>
        </a:p>
      </dgm:t>
    </dgm:pt>
    <dgm:pt modelId="{18DB2BF4-F4F1-4065-953D-72E48328801D}" type="parTrans" cxnId="{51D7132B-D198-473A-BC9A-4707CD7157D1}">
      <dgm:prSet/>
      <dgm:spPr/>
      <dgm:t>
        <a:bodyPr/>
        <a:lstStyle/>
        <a:p>
          <a:endParaRPr lang="es-ES" sz="6000"/>
        </a:p>
      </dgm:t>
    </dgm:pt>
    <dgm:pt modelId="{296AD8D6-76C9-4501-8517-D2570E25204C}" type="sibTrans" cxnId="{51D7132B-D198-473A-BC9A-4707CD7157D1}">
      <dgm:prSet/>
      <dgm:spPr/>
      <dgm:t>
        <a:bodyPr/>
        <a:lstStyle/>
        <a:p>
          <a:endParaRPr lang="es-ES" sz="6000"/>
        </a:p>
      </dgm:t>
    </dgm:pt>
    <dgm:pt modelId="{08E25FE0-D674-490C-9889-3041351D0059}" type="pres">
      <dgm:prSet presAssocID="{C7E9C5A0-1F24-4E41-B073-C3BB559902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1187CEF-7C67-450E-AB20-62293A6063F5}" type="pres">
      <dgm:prSet presAssocID="{01DF1925-C490-47C0-9979-7E0F2BCFA98C}" presName="circ1" presStyleLbl="vennNode1" presStyleIdx="0" presStyleCnt="5"/>
      <dgm:spPr/>
    </dgm:pt>
    <dgm:pt modelId="{CC8F511F-8AE2-4863-B783-D42C2501C57F}" type="pres">
      <dgm:prSet presAssocID="{01DF1925-C490-47C0-9979-7E0F2BCFA98C}" presName="circ1Tx" presStyleLbl="revTx" presStyleIdx="0" presStyleCnt="0" custScaleX="187361" custLinFactNeighborX="1945" custLinFactNeighborY="92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BF6934-4EB8-4F48-8071-D98092A81D90}" type="pres">
      <dgm:prSet presAssocID="{0825DCD0-F2BC-4414-92E6-09DC260018F8}" presName="circ2" presStyleLbl="vennNode1" presStyleIdx="1" presStyleCnt="5"/>
      <dgm:spPr/>
    </dgm:pt>
    <dgm:pt modelId="{CDA1437A-2BEA-4A56-A10A-053CA2BEDEE8}" type="pres">
      <dgm:prSet presAssocID="{0825DCD0-F2BC-4414-92E6-09DC260018F8}" presName="circ2Tx" presStyleLbl="revTx" presStyleIdx="0" presStyleCnt="0" custScaleX="268020" custLinFactNeighborX="-50967" custLinFactNeighborY="29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5ED3AA-6F32-4BF5-9ADB-E997EB201E7E}" type="pres">
      <dgm:prSet presAssocID="{B15092EB-1563-4E8F-8C72-57581D29D51F}" presName="circ3" presStyleLbl="vennNode1" presStyleIdx="2" presStyleCnt="5"/>
      <dgm:spPr/>
    </dgm:pt>
    <dgm:pt modelId="{91E88948-E5E4-4479-B175-C6E4B7E01DD4}" type="pres">
      <dgm:prSet presAssocID="{B15092EB-1563-4E8F-8C72-57581D29D51F}" presName="circ3Tx" presStyleLbl="revTx" presStyleIdx="0" presStyleCnt="0" custScaleX="234192" custLinFactNeighborX="-50697" custLinFactNeighborY="-34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E3A1BB-22B7-4B88-8ACC-140751AE17D9}" type="pres">
      <dgm:prSet presAssocID="{CD837887-0D73-4616-A0F5-54C4A058C78E}" presName="circ4" presStyleLbl="vennNode1" presStyleIdx="3" presStyleCnt="5"/>
      <dgm:spPr/>
    </dgm:pt>
    <dgm:pt modelId="{117E7DAB-87F7-4E81-A060-066F71E5D490}" type="pres">
      <dgm:prSet presAssocID="{CD837887-0D73-4616-A0F5-54C4A058C78E}" presName="circ4Tx" presStyleLbl="revTx" presStyleIdx="0" presStyleCnt="0" custScaleX="214779" custLinFactNeighborX="67233" custLinFactNeighborY="-18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8EC1A3-5764-42B7-A3EF-D2ED4BD57C62}" type="pres">
      <dgm:prSet presAssocID="{F47E4A4F-81D7-4880-AF84-DB9FABD8EEE3}" presName="circ5" presStyleLbl="vennNode1" presStyleIdx="4" presStyleCnt="5"/>
      <dgm:spPr/>
    </dgm:pt>
    <dgm:pt modelId="{1BCC4943-CC91-4C93-8F2D-B476A61772BD}" type="pres">
      <dgm:prSet presAssocID="{F47E4A4F-81D7-4880-AF84-DB9FABD8EEE3}" presName="circ5Tx" presStyleLbl="revTx" presStyleIdx="0" presStyleCnt="0" custScaleX="284838" custLinFactNeighborX="53136" custLinFactNeighborY="61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1D7132B-D198-473A-BC9A-4707CD7157D1}" srcId="{C7E9C5A0-1F24-4E41-B073-C3BB5599021D}" destId="{F47E4A4F-81D7-4880-AF84-DB9FABD8EEE3}" srcOrd="4" destOrd="0" parTransId="{18DB2BF4-F4F1-4065-953D-72E48328801D}" sibTransId="{296AD8D6-76C9-4501-8517-D2570E25204C}"/>
    <dgm:cxn modelId="{1C9ADE8D-658E-4A28-BAFD-6B1279A379ED}" type="presOf" srcId="{B15092EB-1563-4E8F-8C72-57581D29D51F}" destId="{91E88948-E5E4-4479-B175-C6E4B7E01DD4}" srcOrd="0" destOrd="0" presId="urn:microsoft.com/office/officeart/2005/8/layout/venn1"/>
    <dgm:cxn modelId="{A9DC9A0D-51E8-4292-A948-130D7DE6579D}" type="presOf" srcId="{CD837887-0D73-4616-A0F5-54C4A058C78E}" destId="{117E7DAB-87F7-4E81-A060-066F71E5D490}" srcOrd="0" destOrd="0" presId="urn:microsoft.com/office/officeart/2005/8/layout/venn1"/>
    <dgm:cxn modelId="{51A1E62D-CB32-437A-820E-04017B912311}" srcId="{C7E9C5A0-1F24-4E41-B073-C3BB5599021D}" destId="{01DF1925-C490-47C0-9979-7E0F2BCFA98C}" srcOrd="0" destOrd="0" parTransId="{6A45F1CB-8247-4C27-8446-4DC39F55F716}" sibTransId="{6462F18E-A48F-4CE0-8637-AFD7F2DC4365}"/>
    <dgm:cxn modelId="{4B663FD1-F100-410B-81B8-1E4690A429A8}" srcId="{C7E9C5A0-1F24-4E41-B073-C3BB5599021D}" destId="{0825DCD0-F2BC-4414-92E6-09DC260018F8}" srcOrd="1" destOrd="0" parTransId="{9AA3078A-028E-4D3B-92CE-BBAE16CA95FF}" sibTransId="{B58D3A01-FEA6-4717-988E-833826149935}"/>
    <dgm:cxn modelId="{A3170D0C-FEA5-49B9-A5C2-DDC18CE1CAAF}" type="presOf" srcId="{01DF1925-C490-47C0-9979-7E0F2BCFA98C}" destId="{CC8F511F-8AE2-4863-B783-D42C2501C57F}" srcOrd="0" destOrd="0" presId="urn:microsoft.com/office/officeart/2005/8/layout/venn1"/>
    <dgm:cxn modelId="{ED3FDEDA-2949-4B05-ABB2-0F9C4232A387}" type="presOf" srcId="{F47E4A4F-81D7-4880-AF84-DB9FABD8EEE3}" destId="{1BCC4943-CC91-4C93-8F2D-B476A61772BD}" srcOrd="0" destOrd="0" presId="urn:microsoft.com/office/officeart/2005/8/layout/venn1"/>
    <dgm:cxn modelId="{A17124F7-EED1-4582-8B49-507292525A70}" type="presOf" srcId="{0825DCD0-F2BC-4414-92E6-09DC260018F8}" destId="{CDA1437A-2BEA-4A56-A10A-053CA2BEDEE8}" srcOrd="0" destOrd="0" presId="urn:microsoft.com/office/officeart/2005/8/layout/venn1"/>
    <dgm:cxn modelId="{4A48D5A0-9B3D-4577-9FBD-64F2D3249CBC}" srcId="{C7E9C5A0-1F24-4E41-B073-C3BB5599021D}" destId="{CD837887-0D73-4616-A0F5-54C4A058C78E}" srcOrd="3" destOrd="0" parTransId="{6CB07F30-4079-4DC5-B813-CFF90FBB30AF}" sibTransId="{34513226-06A0-4313-BA0F-C7D7E4D3595E}"/>
    <dgm:cxn modelId="{C600D9C9-BCD9-4C09-8EE8-7ADAE17122C4}" type="presOf" srcId="{C7E9C5A0-1F24-4E41-B073-C3BB5599021D}" destId="{08E25FE0-D674-490C-9889-3041351D0059}" srcOrd="0" destOrd="0" presId="urn:microsoft.com/office/officeart/2005/8/layout/venn1"/>
    <dgm:cxn modelId="{3C92FCDB-F91A-44B4-BADD-11F7B5EA6B3E}" srcId="{C7E9C5A0-1F24-4E41-B073-C3BB5599021D}" destId="{B15092EB-1563-4E8F-8C72-57581D29D51F}" srcOrd="2" destOrd="0" parTransId="{84F39917-6071-4D46-A203-43F62BD8D92C}" sibTransId="{85030639-A3CB-451C-8E98-9B84BCA9FBF5}"/>
    <dgm:cxn modelId="{533EBE5B-9266-4168-BE6B-EEB56F785445}" type="presParOf" srcId="{08E25FE0-D674-490C-9889-3041351D0059}" destId="{01187CEF-7C67-450E-AB20-62293A6063F5}" srcOrd="0" destOrd="0" presId="urn:microsoft.com/office/officeart/2005/8/layout/venn1"/>
    <dgm:cxn modelId="{C99D54A0-5073-4843-A2D6-7A3B0555D918}" type="presParOf" srcId="{08E25FE0-D674-490C-9889-3041351D0059}" destId="{CC8F511F-8AE2-4863-B783-D42C2501C57F}" srcOrd="1" destOrd="0" presId="urn:microsoft.com/office/officeart/2005/8/layout/venn1"/>
    <dgm:cxn modelId="{B05C673B-1A5C-43BA-9233-8A1CE745D7EA}" type="presParOf" srcId="{08E25FE0-D674-490C-9889-3041351D0059}" destId="{F8BF6934-4EB8-4F48-8071-D98092A81D90}" srcOrd="2" destOrd="0" presId="urn:microsoft.com/office/officeart/2005/8/layout/venn1"/>
    <dgm:cxn modelId="{206727A3-BC92-4F78-979B-A95048213966}" type="presParOf" srcId="{08E25FE0-D674-490C-9889-3041351D0059}" destId="{CDA1437A-2BEA-4A56-A10A-053CA2BEDEE8}" srcOrd="3" destOrd="0" presId="urn:microsoft.com/office/officeart/2005/8/layout/venn1"/>
    <dgm:cxn modelId="{29C1470B-7234-4D24-AA13-439DD2F73103}" type="presParOf" srcId="{08E25FE0-D674-490C-9889-3041351D0059}" destId="{3F5ED3AA-6F32-4BF5-9ADB-E997EB201E7E}" srcOrd="4" destOrd="0" presId="urn:microsoft.com/office/officeart/2005/8/layout/venn1"/>
    <dgm:cxn modelId="{FD8A2948-35D2-4B8A-86E1-204350C64CCF}" type="presParOf" srcId="{08E25FE0-D674-490C-9889-3041351D0059}" destId="{91E88948-E5E4-4479-B175-C6E4B7E01DD4}" srcOrd="5" destOrd="0" presId="urn:microsoft.com/office/officeart/2005/8/layout/venn1"/>
    <dgm:cxn modelId="{497E073C-2A83-45DD-9A49-1D477A08DD8A}" type="presParOf" srcId="{08E25FE0-D674-490C-9889-3041351D0059}" destId="{C6E3A1BB-22B7-4B88-8ACC-140751AE17D9}" srcOrd="6" destOrd="0" presId="urn:microsoft.com/office/officeart/2005/8/layout/venn1"/>
    <dgm:cxn modelId="{E3679DD8-7671-46E4-89CE-BE122274240C}" type="presParOf" srcId="{08E25FE0-D674-490C-9889-3041351D0059}" destId="{117E7DAB-87F7-4E81-A060-066F71E5D490}" srcOrd="7" destOrd="0" presId="urn:microsoft.com/office/officeart/2005/8/layout/venn1"/>
    <dgm:cxn modelId="{6111B631-8F51-4756-952F-63ED95A2F768}" type="presParOf" srcId="{08E25FE0-D674-490C-9889-3041351D0059}" destId="{1C8EC1A3-5764-42B7-A3EF-D2ED4BD57C62}" srcOrd="8" destOrd="0" presId="urn:microsoft.com/office/officeart/2005/8/layout/venn1"/>
    <dgm:cxn modelId="{1BC393B0-2DFA-4659-B26D-D3D8AF5E511E}" type="presParOf" srcId="{08E25FE0-D674-490C-9889-3041351D0059}" destId="{1BCC4943-CC91-4C93-8F2D-B476A61772B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16679-7513-43BC-AC9C-40EBC7BBC70D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DAAC67-F58E-4A5F-A739-5CB7AA3FD1A7}">
      <dgm:prSet custT="1"/>
      <dgm:spPr/>
      <dgm:t>
        <a:bodyPr/>
        <a:lstStyle/>
        <a:p>
          <a:pPr rtl="0"/>
          <a:r>
            <a:rPr lang="es-MX" sz="2400" dirty="0"/>
            <a:t>PREPARATORIA, LICENCIATURA  Y POSGRADO </a:t>
          </a:r>
        </a:p>
      </dgm:t>
    </dgm:pt>
    <dgm:pt modelId="{4F200BBA-5CBE-46B4-9D79-83C1DA73C891}" type="parTrans" cxnId="{94930F48-7DF1-4263-A7F2-ACE2CA37143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87DDE6-E0AC-4483-9956-8806223BBCC0}" type="sibTrans" cxnId="{94930F48-7DF1-4263-A7F2-ACE2CA37143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16DE38A-F5A8-4F80-A6CC-AC1110C65DF4}">
      <dgm:prSet custT="1"/>
      <dgm:spPr/>
      <dgm:t>
        <a:bodyPr/>
        <a:lstStyle/>
        <a:p>
          <a:pPr rtl="0"/>
          <a:r>
            <a:rPr lang="es-MX" sz="2400"/>
            <a:t>DE LUNES  A  VIERNES </a:t>
          </a:r>
        </a:p>
      </dgm:t>
    </dgm:pt>
    <dgm:pt modelId="{9E2C8564-61F1-4629-857D-08FFA561AD51}" type="parTrans" cxnId="{FD44F01A-3B33-4E15-883F-AA31DED6BE4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229AD33-797B-4770-A2E2-7A31EC570C5C}" type="sibTrans" cxnId="{FD44F01A-3B33-4E15-883F-AA31DED6BE4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1F0A36E-FD65-44D2-B302-7627E4D4A9A0}">
      <dgm:prSet custT="1"/>
      <dgm:spPr/>
      <dgm:t>
        <a:bodyPr/>
        <a:lstStyle/>
        <a:p>
          <a:pPr rtl="0"/>
          <a:endParaRPr lang="es-MX" sz="2400" dirty="0"/>
        </a:p>
        <a:p>
          <a:pPr rtl="0"/>
          <a:endParaRPr lang="es-MX" sz="2400" dirty="0"/>
        </a:p>
        <a:p>
          <a:pPr rtl="0"/>
          <a:r>
            <a:rPr lang="es-MX" sz="2400" dirty="0"/>
            <a:t>09:00 a 14:00  y  15:00-18:00 </a:t>
          </a:r>
          <a:r>
            <a:rPr lang="es-MX" sz="2400" dirty="0" err="1"/>
            <a:t>hrs</a:t>
          </a:r>
          <a:r>
            <a:rPr lang="es-MX" sz="2400" dirty="0"/>
            <a:t>.</a:t>
          </a:r>
          <a:br>
            <a:rPr lang="es-MX" sz="2400" dirty="0"/>
          </a:br>
          <a:r>
            <a:rPr lang="es-MX" sz="2400" dirty="0"/>
            <a:t>  </a:t>
          </a:r>
          <a:br>
            <a:rPr lang="es-MX" sz="2400" dirty="0"/>
          </a:br>
          <a:r>
            <a:rPr lang="es-MX" sz="2400" dirty="0"/>
            <a:t/>
          </a:r>
          <a:br>
            <a:rPr lang="es-MX" sz="2400" dirty="0"/>
          </a:br>
          <a:endParaRPr lang="es-MX" sz="2400" dirty="0"/>
        </a:p>
      </dgm:t>
    </dgm:pt>
    <dgm:pt modelId="{AA44825E-E38F-423C-8289-423B1E7C419B}" type="parTrans" cxnId="{7738234F-78AF-4171-B169-57ED9F24468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40E0328-F401-43A6-81F0-BFD56028280B}" type="sibTrans" cxnId="{7738234F-78AF-4171-B169-57ED9F24468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65B25FC-EA16-4DA4-B519-90FBF4AC7F68}" type="pres">
      <dgm:prSet presAssocID="{A0116679-7513-43BC-AC9C-40EBC7BBC7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9C8DD7-B817-4320-BEE4-0880D3E04572}" type="pres">
      <dgm:prSet presAssocID="{DADAAC67-F58E-4A5F-A739-5CB7AA3FD1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7DE60F-033B-4B76-B62B-FC5197445EEE}" type="pres">
      <dgm:prSet presAssocID="{2F87DDE6-E0AC-4483-9956-8806223BBCC0}" presName="sibTrans" presStyleCnt="0"/>
      <dgm:spPr/>
    </dgm:pt>
    <dgm:pt modelId="{A4135B11-6671-49C2-99CC-E0E5C81891D5}" type="pres">
      <dgm:prSet presAssocID="{316DE38A-F5A8-4F80-A6CC-AC1110C65D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7B3695-5496-48B2-AEB1-14F4B5C4DB50}" type="pres">
      <dgm:prSet presAssocID="{E229AD33-797B-4770-A2E2-7A31EC570C5C}" presName="sibTrans" presStyleCnt="0"/>
      <dgm:spPr/>
    </dgm:pt>
    <dgm:pt modelId="{16EC7027-D1B7-4238-B3FD-239EB745D370}" type="pres">
      <dgm:prSet presAssocID="{11F0A36E-FD65-44D2-B302-7627E4D4A9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738234F-78AF-4171-B169-57ED9F244689}" srcId="{A0116679-7513-43BC-AC9C-40EBC7BBC70D}" destId="{11F0A36E-FD65-44D2-B302-7627E4D4A9A0}" srcOrd="2" destOrd="0" parTransId="{AA44825E-E38F-423C-8289-423B1E7C419B}" sibTransId="{940E0328-F401-43A6-81F0-BFD56028280B}"/>
    <dgm:cxn modelId="{55C329DA-8CC3-4C73-A48E-E55BCC0C2980}" type="presOf" srcId="{11F0A36E-FD65-44D2-B302-7627E4D4A9A0}" destId="{16EC7027-D1B7-4238-B3FD-239EB745D370}" srcOrd="0" destOrd="0" presId="urn:microsoft.com/office/officeart/2005/8/layout/hList6"/>
    <dgm:cxn modelId="{12ECFDD1-196C-46AE-969A-A675A8B28CEF}" type="presOf" srcId="{316DE38A-F5A8-4F80-A6CC-AC1110C65DF4}" destId="{A4135B11-6671-49C2-99CC-E0E5C81891D5}" srcOrd="0" destOrd="0" presId="urn:microsoft.com/office/officeart/2005/8/layout/hList6"/>
    <dgm:cxn modelId="{FD44F01A-3B33-4E15-883F-AA31DED6BE4C}" srcId="{A0116679-7513-43BC-AC9C-40EBC7BBC70D}" destId="{316DE38A-F5A8-4F80-A6CC-AC1110C65DF4}" srcOrd="1" destOrd="0" parTransId="{9E2C8564-61F1-4629-857D-08FFA561AD51}" sibTransId="{E229AD33-797B-4770-A2E2-7A31EC570C5C}"/>
    <dgm:cxn modelId="{2EB1ECE8-08FC-4E9E-A5BF-7FC2528BD770}" type="presOf" srcId="{A0116679-7513-43BC-AC9C-40EBC7BBC70D}" destId="{965B25FC-EA16-4DA4-B519-90FBF4AC7F68}" srcOrd="0" destOrd="0" presId="urn:microsoft.com/office/officeart/2005/8/layout/hList6"/>
    <dgm:cxn modelId="{C6104CB9-67DA-4258-B96D-A35076B56C91}" type="presOf" srcId="{DADAAC67-F58E-4A5F-A739-5CB7AA3FD1A7}" destId="{AD9C8DD7-B817-4320-BEE4-0880D3E04572}" srcOrd="0" destOrd="0" presId="urn:microsoft.com/office/officeart/2005/8/layout/hList6"/>
    <dgm:cxn modelId="{94930F48-7DF1-4263-A7F2-ACE2CA371431}" srcId="{A0116679-7513-43BC-AC9C-40EBC7BBC70D}" destId="{DADAAC67-F58E-4A5F-A739-5CB7AA3FD1A7}" srcOrd="0" destOrd="0" parTransId="{4F200BBA-5CBE-46B4-9D79-83C1DA73C891}" sibTransId="{2F87DDE6-E0AC-4483-9956-8806223BBCC0}"/>
    <dgm:cxn modelId="{F82F1F01-7D4A-4ADA-87B7-E0B02945D3FF}" type="presParOf" srcId="{965B25FC-EA16-4DA4-B519-90FBF4AC7F68}" destId="{AD9C8DD7-B817-4320-BEE4-0880D3E04572}" srcOrd="0" destOrd="0" presId="urn:microsoft.com/office/officeart/2005/8/layout/hList6"/>
    <dgm:cxn modelId="{CD4D2BBA-3E48-46D7-82A6-CD4B8E9FE7D5}" type="presParOf" srcId="{965B25FC-EA16-4DA4-B519-90FBF4AC7F68}" destId="{557DE60F-033B-4B76-B62B-FC5197445EEE}" srcOrd="1" destOrd="0" presId="urn:microsoft.com/office/officeart/2005/8/layout/hList6"/>
    <dgm:cxn modelId="{9594C241-7132-4D8B-8F21-DD8CFFCF595D}" type="presParOf" srcId="{965B25FC-EA16-4DA4-B519-90FBF4AC7F68}" destId="{A4135B11-6671-49C2-99CC-E0E5C81891D5}" srcOrd="2" destOrd="0" presId="urn:microsoft.com/office/officeart/2005/8/layout/hList6"/>
    <dgm:cxn modelId="{6452A58F-9A95-4FBB-B23A-9FB60DCC2FE1}" type="presParOf" srcId="{965B25FC-EA16-4DA4-B519-90FBF4AC7F68}" destId="{EE7B3695-5496-48B2-AEB1-14F4B5C4DB50}" srcOrd="3" destOrd="0" presId="urn:microsoft.com/office/officeart/2005/8/layout/hList6"/>
    <dgm:cxn modelId="{B4808ECD-A8B7-4741-A3F8-59B56D965D7B}" type="presParOf" srcId="{965B25FC-EA16-4DA4-B519-90FBF4AC7F68}" destId="{16EC7027-D1B7-4238-B3FD-239EB745D37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87CEF-7C67-450E-AB20-62293A6063F5}">
      <dsp:nvSpPr>
        <dsp:cNvPr id="0" name=""/>
        <dsp:cNvSpPr/>
      </dsp:nvSpPr>
      <dsp:spPr>
        <a:xfrm>
          <a:off x="2898732" y="1202823"/>
          <a:ext cx="1477151" cy="14771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8F511F-8AE2-4863-B783-D42C2501C57F}">
      <dsp:nvSpPr>
        <dsp:cNvPr id="0" name=""/>
        <dsp:cNvSpPr/>
      </dsp:nvSpPr>
      <dsp:spPr>
        <a:xfrm>
          <a:off x="2065423" y="916246"/>
          <a:ext cx="3210423" cy="9918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Relaciones </a:t>
          </a:r>
        </a:p>
      </dsp:txBody>
      <dsp:txXfrm>
        <a:off x="2065423" y="916246"/>
        <a:ext cx="3210423" cy="991801"/>
      </dsp:txXfrm>
    </dsp:sp>
    <dsp:sp modelId="{F8BF6934-4EB8-4F48-8071-D98092A81D90}">
      <dsp:nvSpPr>
        <dsp:cNvPr id="0" name=""/>
        <dsp:cNvSpPr/>
      </dsp:nvSpPr>
      <dsp:spPr>
        <a:xfrm>
          <a:off x="3460640" y="1610939"/>
          <a:ext cx="1477151" cy="1477151"/>
        </a:xfrm>
        <a:prstGeom prst="ellipse">
          <a:avLst/>
        </a:prstGeom>
        <a:solidFill>
          <a:schemeClr val="accent5">
            <a:alpha val="50000"/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A1437A-2BEA-4A56-A10A-053CA2BEDEE8}">
      <dsp:nvSpPr>
        <dsp:cNvPr id="0" name=""/>
        <dsp:cNvSpPr/>
      </dsp:nvSpPr>
      <dsp:spPr>
        <a:xfrm>
          <a:off x="2981806" y="1626968"/>
          <a:ext cx="4117425" cy="10762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Universidad </a:t>
          </a:r>
        </a:p>
      </dsp:txBody>
      <dsp:txXfrm>
        <a:off x="2981806" y="1626968"/>
        <a:ext cx="4117425" cy="1076210"/>
      </dsp:txXfrm>
    </dsp:sp>
    <dsp:sp modelId="{3F5ED3AA-6F32-4BF5-9ADB-E997EB201E7E}">
      <dsp:nvSpPr>
        <dsp:cNvPr id="0" name=""/>
        <dsp:cNvSpPr/>
      </dsp:nvSpPr>
      <dsp:spPr>
        <a:xfrm>
          <a:off x="3246158" y="2271859"/>
          <a:ext cx="1477151" cy="1477151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E88948-E5E4-4479-B175-C6E4B7E01DD4}">
      <dsp:nvSpPr>
        <dsp:cNvPr id="0" name=""/>
        <dsp:cNvSpPr/>
      </dsp:nvSpPr>
      <dsp:spPr>
        <a:xfrm>
          <a:off x="3009448" y="2777719"/>
          <a:ext cx="3597746" cy="10762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Alumnos </a:t>
          </a:r>
        </a:p>
      </dsp:txBody>
      <dsp:txXfrm>
        <a:off x="3009448" y="2777719"/>
        <a:ext cx="3597746" cy="1076210"/>
      </dsp:txXfrm>
    </dsp:sp>
    <dsp:sp modelId="{C6E3A1BB-22B7-4B88-8ACC-140751AE17D9}">
      <dsp:nvSpPr>
        <dsp:cNvPr id="0" name=""/>
        <dsp:cNvSpPr/>
      </dsp:nvSpPr>
      <dsp:spPr>
        <a:xfrm>
          <a:off x="2551306" y="2271859"/>
          <a:ext cx="1477151" cy="1477151"/>
        </a:xfrm>
        <a:prstGeom prst="ellipse">
          <a:avLst/>
        </a:prstGeom>
        <a:solidFill>
          <a:schemeClr val="accent5">
            <a:alpha val="50000"/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7E7DAB-87F7-4E81-A060-066F71E5D490}">
      <dsp:nvSpPr>
        <dsp:cNvPr id="0" name=""/>
        <dsp:cNvSpPr/>
      </dsp:nvSpPr>
      <dsp:spPr>
        <a:xfrm>
          <a:off x="1070568" y="2944317"/>
          <a:ext cx="3299516" cy="10762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Derechos </a:t>
          </a:r>
        </a:p>
      </dsp:txBody>
      <dsp:txXfrm>
        <a:off x="1070568" y="2944317"/>
        <a:ext cx="3299516" cy="1076210"/>
      </dsp:txXfrm>
    </dsp:sp>
    <dsp:sp modelId="{1C8EC1A3-5764-42B7-A3EF-D2ED4BD57C62}">
      <dsp:nvSpPr>
        <dsp:cNvPr id="0" name=""/>
        <dsp:cNvSpPr/>
      </dsp:nvSpPr>
      <dsp:spPr>
        <a:xfrm>
          <a:off x="2336823" y="1610939"/>
          <a:ext cx="1477151" cy="1477151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CC4943-CC91-4C93-8F2D-B476A61772BD}">
      <dsp:nvSpPr>
        <dsp:cNvPr id="0" name=""/>
        <dsp:cNvSpPr/>
      </dsp:nvSpPr>
      <dsp:spPr>
        <a:xfrm>
          <a:off x="79523" y="1965522"/>
          <a:ext cx="4375789" cy="10762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Obligaciones  </a:t>
          </a:r>
          <a:br>
            <a:rPr lang="es-MX" sz="2400" kern="1200" dirty="0"/>
          </a:br>
          <a:endParaRPr lang="es-MX" sz="2400" kern="1200" dirty="0"/>
        </a:p>
      </dsp:txBody>
      <dsp:txXfrm>
        <a:off x="79523" y="1965522"/>
        <a:ext cx="4375789" cy="1076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C8DD7-B817-4320-BEE4-0880D3E04572}">
      <dsp:nvSpPr>
        <dsp:cNvPr id="0" name=""/>
        <dsp:cNvSpPr/>
      </dsp:nvSpPr>
      <dsp:spPr>
        <a:xfrm rot="16200000">
          <a:off x="44119" y="-43179"/>
          <a:ext cx="2358399" cy="2444758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PREPARATORIA, LICENCIATURA  Y POSGRADO </a:t>
          </a:r>
        </a:p>
      </dsp:txBody>
      <dsp:txXfrm rot="5400000">
        <a:off x="940" y="471680"/>
        <a:ext cx="2444758" cy="1415039"/>
      </dsp:txXfrm>
    </dsp:sp>
    <dsp:sp modelId="{A4135B11-6671-49C2-99CC-E0E5C81891D5}">
      <dsp:nvSpPr>
        <dsp:cNvPr id="0" name=""/>
        <dsp:cNvSpPr/>
      </dsp:nvSpPr>
      <dsp:spPr>
        <a:xfrm rot="16200000">
          <a:off x="2672234" y="-43179"/>
          <a:ext cx="2358399" cy="2444758"/>
        </a:xfrm>
        <a:prstGeom prst="flowChartManualOperati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/>
            <a:t>DE LUNES  A  VIERNES </a:t>
          </a:r>
        </a:p>
      </dsp:txBody>
      <dsp:txXfrm rot="5400000">
        <a:off x="2629055" y="471680"/>
        <a:ext cx="2444758" cy="1415039"/>
      </dsp:txXfrm>
    </dsp:sp>
    <dsp:sp modelId="{16EC7027-D1B7-4238-B3FD-239EB745D370}">
      <dsp:nvSpPr>
        <dsp:cNvPr id="0" name=""/>
        <dsp:cNvSpPr/>
      </dsp:nvSpPr>
      <dsp:spPr>
        <a:xfrm rot="16200000">
          <a:off x="5300349" y="-43179"/>
          <a:ext cx="2358399" cy="2444758"/>
        </a:xfrm>
        <a:prstGeom prst="flowChartManualOperati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09:00 a 14:00  y  15:00-18:00 </a:t>
          </a:r>
          <a:r>
            <a:rPr lang="es-MX" sz="2400" kern="1200" dirty="0" err="1"/>
            <a:t>hrs</a:t>
          </a:r>
          <a:r>
            <a:rPr lang="es-MX" sz="2400" kern="1200" dirty="0"/>
            <a:t>.</a:t>
          </a:r>
          <a:br>
            <a:rPr lang="es-MX" sz="2400" kern="1200" dirty="0"/>
          </a:br>
          <a:r>
            <a:rPr lang="es-MX" sz="2400" kern="1200" dirty="0"/>
            <a:t>  </a:t>
          </a:r>
          <a:br>
            <a:rPr lang="es-MX" sz="2400" kern="1200" dirty="0"/>
          </a:br>
          <a:r>
            <a:rPr lang="es-MX" sz="2400" kern="1200" dirty="0"/>
            <a:t/>
          </a:r>
          <a:br>
            <a:rPr lang="es-MX" sz="2400" kern="1200" dirty="0"/>
          </a:br>
          <a:endParaRPr lang="es-MX" sz="2400" kern="1200" dirty="0"/>
        </a:p>
      </dsp:txBody>
      <dsp:txXfrm rot="5400000">
        <a:off x="5257170" y="471680"/>
        <a:ext cx="2444758" cy="1415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4.emf"/><Relationship Id="rId10" Type="http://schemas.microsoft.com/office/2007/relationships/diagramDrawing" Target="../diagrams/drawing4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4.emf"/><Relationship Id="rId10" Type="http://schemas.microsoft.com/office/2007/relationships/diagramDrawing" Target="../diagrams/drawing5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asistservesc@lasallecancun.edu.mx" TargetMode="External"/><Relationship Id="rId3" Type="http://schemas.openxmlformats.org/officeDocument/2006/relationships/image" Target="../media/image2.emf"/><Relationship Id="rId7" Type="http://schemas.openxmlformats.org/officeDocument/2006/relationships/hyperlink" Target="mailto:servlicenciatura@lasallecancun.edu.mx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ervesc@lasallecancun.edu.mx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hyperlink" Target="mailto:servposgrado@lasallecancun.edu.m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gif"/><Relationship Id="rId5" Type="http://schemas.openxmlformats.org/officeDocument/2006/relationships/image" Target="../media/image4.emf"/><Relationship Id="rId10" Type="http://schemas.microsoft.com/office/2007/relationships/diagramDrawing" Target="../diagrams/drawing1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emf"/><Relationship Id="rId7" Type="http://schemas.openxmlformats.org/officeDocument/2006/relationships/diagramData" Target="../diagrams/data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2.xml"/><Relationship Id="rId5" Type="http://schemas.openxmlformats.org/officeDocument/2006/relationships/image" Target="../media/image4.emf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emf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emf"/><Relationship Id="rId10" Type="http://schemas.microsoft.com/office/2007/relationships/diagramDrawing" Target="../diagrams/drawing3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33" y="2096000"/>
            <a:ext cx="5477467" cy="3926647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 smtClean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Coordinación de Servicios Escolares</a:t>
            </a:r>
            <a:r>
              <a:rPr lang="es-ES_tradnl" sz="8000" b="1" dirty="0">
                <a:solidFill>
                  <a:schemeClr val="bg2">
                    <a:lumMod val="2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/>
            </a:r>
            <a:br>
              <a:rPr lang="es-ES_tradnl" sz="8000" b="1" dirty="0">
                <a:solidFill>
                  <a:schemeClr val="bg2">
                    <a:lumMod val="2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s-ES_tradnl" sz="5800" dirty="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411" y="913563"/>
            <a:ext cx="6985791" cy="50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3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3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149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¿Para que sirve el Reglamento?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27153272"/>
              </p:ext>
            </p:extLst>
          </p:nvPr>
        </p:nvGraphicFramePr>
        <p:xfrm>
          <a:off x="2028254" y="1864659"/>
          <a:ext cx="7145434" cy="4220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Marcador de contenido 5"/>
          <p:cNvSpPr txBox="1">
            <a:spLocks/>
          </p:cNvSpPr>
          <p:nvPr/>
        </p:nvSpPr>
        <p:spPr>
          <a:xfrm>
            <a:off x="2133617" y="1636356"/>
            <a:ext cx="7697932" cy="1234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dirty="0"/>
              <a:t>Regula las relaciones entre la Universidad y sus alumnos, así como los derechos y obligaciones de ambas partes.  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6344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807" y="92024"/>
            <a:ext cx="7742145" cy="1247819"/>
          </a:xfrm>
        </p:spPr>
        <p:txBody>
          <a:bodyPr>
            <a:normAutofit/>
          </a:bodyPr>
          <a:lstStyle/>
          <a:p>
            <a:r>
              <a:rPr lang="es-MX" sz="4000" b="1" dirty="0"/>
              <a:t>Derechos de los alumnos: </a:t>
            </a:r>
            <a:endParaRPr lang="es-MX" sz="4000" dirty="0"/>
          </a:p>
        </p:txBody>
      </p:sp>
      <p:sp>
        <p:nvSpPr>
          <p:cNvPr id="13" name="Rectángulo 12"/>
          <p:cNvSpPr/>
          <p:nvPr/>
        </p:nvSpPr>
        <p:spPr>
          <a:xfrm>
            <a:off x="4355847" y="1276734"/>
            <a:ext cx="265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           Capítulo X </a:t>
            </a:r>
            <a:endParaRPr lang="es-MX" dirty="0"/>
          </a:p>
          <a:p>
            <a:pPr algn="just"/>
            <a:r>
              <a:rPr lang="es-MX" b="1" dirty="0"/>
              <a:t>Derechos de los alumnos </a:t>
            </a:r>
            <a:endParaRPr lang="es-MX" dirty="0"/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1711273" y="1972524"/>
            <a:ext cx="7249814" cy="4724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/>
              <a:t>Artículo 80.- Todo alumno de las universidades del SEULSA tendrá los siguientes derechos: </a:t>
            </a:r>
          </a:p>
          <a:p>
            <a:pPr algn="just"/>
            <a:r>
              <a:rPr lang="es-MX" sz="2000" dirty="0"/>
              <a:t>I. Recibir una formación integral y acompañamiento de calidad conforme a la Misión, Ideario y Modelo Educativo de la Universidad La Salle y de las universidades asociadas; </a:t>
            </a:r>
          </a:p>
          <a:p>
            <a:pPr algn="just"/>
            <a:r>
              <a:rPr lang="es-MX" sz="2000" dirty="0"/>
              <a:t>II. Utilizar las aulas, material didáctico, plataformas institucionales, espacios interactivo, software, laboratorios, talleres, bibliotecas, auditorios, instalaciones deportivas y demás servicios que proporcione la universidad y que sean necesarios para su formación cumpliendo con la normatividad correspondiente y con el cuidado debido, y cubriendo, en su caso, los procedimientos administrativos que correspondan; </a:t>
            </a:r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6019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3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807" y="92024"/>
            <a:ext cx="7742145" cy="1247819"/>
          </a:xfrm>
        </p:spPr>
        <p:txBody>
          <a:bodyPr>
            <a:normAutofit/>
          </a:bodyPr>
          <a:lstStyle/>
          <a:p>
            <a:r>
              <a:rPr lang="es-MX" sz="4000" b="1" dirty="0"/>
              <a:t>Derechos de los alumnos: </a:t>
            </a:r>
            <a:endParaRPr lang="es-MX" sz="4000" dirty="0"/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1581149" y="1638526"/>
            <a:ext cx="7760479" cy="3560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/>
              <a:t>III. Conocer el programa académico y materias a cursar, el calendario escolar, los horarios y la planta de docentes de la unidad académica donde esté inscrito; </a:t>
            </a:r>
          </a:p>
          <a:p>
            <a:pPr algn="just"/>
            <a:r>
              <a:rPr lang="es-MX" sz="2000" dirty="0"/>
              <a:t>IV. Someterse a las evaluaciones correspondientes una vez cubiertos los requisitos académicos y administrativos dispuestos en la normatividad universitaria; </a:t>
            </a:r>
          </a:p>
          <a:p>
            <a:pPr algn="just"/>
            <a:r>
              <a:rPr lang="es-MX" sz="2000" dirty="0"/>
              <a:t>V. Solicitar revisión de evaluaciones conforme a lo dispuesto en este Reglamento; </a:t>
            </a:r>
          </a:p>
          <a:p>
            <a:pPr algn="just"/>
            <a:r>
              <a:rPr lang="es-MX" sz="2000" dirty="0"/>
              <a:t>VI. Recibir reconocimientos académicos; </a:t>
            </a:r>
          </a:p>
          <a:p>
            <a:pPr algn="just"/>
            <a:r>
              <a:rPr lang="es-MX" sz="2000" dirty="0"/>
              <a:t>VII. Solicitar beca o financiamiento para la educación; 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14853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1813807" y="92024"/>
            <a:ext cx="7742145" cy="124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smtClean="0"/>
              <a:t>Derechos de los alumnos: </a:t>
            </a:r>
            <a:endParaRPr lang="es-MX" sz="4000" dirty="0"/>
          </a:p>
        </p:txBody>
      </p:sp>
      <p:sp>
        <p:nvSpPr>
          <p:cNvPr id="12" name="Marcador de contenido 5"/>
          <p:cNvSpPr txBox="1">
            <a:spLocks/>
          </p:cNvSpPr>
          <p:nvPr/>
        </p:nvSpPr>
        <p:spPr>
          <a:xfrm>
            <a:off x="1849289" y="1773794"/>
            <a:ext cx="7582843" cy="36426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/>
              <a:t>VIII. Recibir de los miembros de la comunidad universitaria un trato respetuoso, equitativo e incluyente. </a:t>
            </a:r>
          </a:p>
          <a:p>
            <a:pPr algn="just"/>
            <a:r>
              <a:rPr lang="es-MX" sz="2000" dirty="0"/>
              <a:t>IX. Elegir a sus representantes estudiantiles y ser electos para cargos de representación estudiantil; </a:t>
            </a:r>
          </a:p>
          <a:p>
            <a:pPr algn="just"/>
            <a:r>
              <a:rPr lang="es-MX" sz="2000" dirty="0"/>
              <a:t>X. Expresar sus ideas, reunirse y asociarse, respetando los principios y fines estipulados en el Ideario y Misión de la Universidad La Salle y de las universidades asociadas, y sin más límites que los establecidos en la Constitución Política de los Estados Unidos Mexicanos;</a:t>
            </a:r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19048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1813807" y="92024"/>
            <a:ext cx="7742145" cy="124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smtClean="0"/>
              <a:t>Derechos de los alumnos: </a:t>
            </a:r>
            <a:endParaRPr lang="es-MX" sz="4000" dirty="0"/>
          </a:p>
        </p:txBody>
      </p:sp>
      <p:sp>
        <p:nvSpPr>
          <p:cNvPr id="12" name="Marcador de contenido 5"/>
          <p:cNvSpPr txBox="1">
            <a:spLocks/>
          </p:cNvSpPr>
          <p:nvPr/>
        </p:nvSpPr>
        <p:spPr>
          <a:xfrm>
            <a:off x="1893457" y="1773794"/>
            <a:ext cx="7582843" cy="39530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/>
              <a:t>XI. Organizar y participar en eventos académicos, de formación e intercambio estudiantil, en los términos que establezca la normatividad universitaria y las resoluciones que en el ámbito de sus atribuciones tomen la unidades académicas; </a:t>
            </a:r>
          </a:p>
          <a:p>
            <a:pPr algn="just"/>
            <a:r>
              <a:rPr lang="es-MX" sz="2000" dirty="0"/>
              <a:t>XII. Conocer la Legislación Universitaria; </a:t>
            </a:r>
          </a:p>
          <a:p>
            <a:pPr algn="just"/>
            <a:r>
              <a:rPr lang="es-MX" sz="2000" dirty="0"/>
              <a:t>XIII. Acudir a las autoridades y/u órganos correspondientes en defensa de sus derechos como alumno, de acuerdo con los protocolos aplicables.</a:t>
            </a:r>
          </a:p>
          <a:p>
            <a:pPr algn="just"/>
            <a:r>
              <a:rPr lang="es-MX" sz="2000" dirty="0"/>
              <a:t>XIV.  Contar con la debida protección y privacidad en el manejo de sus datos personales, conforme a lo establecido en la legislación correspondiente.</a:t>
            </a:r>
          </a:p>
          <a:p>
            <a:pPr algn="just"/>
            <a:r>
              <a:rPr lang="es-MX" sz="2000" dirty="0"/>
              <a:t>XV. Los demás que establezcan los ordenamientos universitarios.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50240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1813807" y="92024"/>
            <a:ext cx="7742145" cy="124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Obligaciones de los alumnos: </a:t>
            </a:r>
            <a:r>
              <a:rPr lang="es-MX" sz="4000" b="1" dirty="0" smtClean="0"/>
              <a:t> </a:t>
            </a:r>
            <a:endParaRPr lang="es-MX" sz="4000" dirty="0"/>
          </a:p>
        </p:txBody>
      </p:sp>
      <p:sp>
        <p:nvSpPr>
          <p:cNvPr id="12" name="Rectángulo 11"/>
          <p:cNvSpPr/>
          <p:nvPr/>
        </p:nvSpPr>
        <p:spPr>
          <a:xfrm>
            <a:off x="3127704" y="1231813"/>
            <a:ext cx="511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Artículo 81.- Son obligaciones de los alumnos: </a:t>
            </a:r>
          </a:p>
        </p:txBody>
      </p:sp>
      <p:sp>
        <p:nvSpPr>
          <p:cNvPr id="13" name="Marcador de contenido 5"/>
          <p:cNvSpPr txBox="1">
            <a:spLocks/>
          </p:cNvSpPr>
          <p:nvPr/>
        </p:nvSpPr>
        <p:spPr>
          <a:xfrm>
            <a:off x="1581149" y="1839998"/>
            <a:ext cx="7751871" cy="3739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200" dirty="0"/>
              <a:t>I. Conocer y practicar los principios y fines de la Universidad La Salle y las universidades asociadas, estipulados en su Ideario, Misión y Modelo Educativo; </a:t>
            </a:r>
          </a:p>
          <a:p>
            <a:pPr algn="just"/>
            <a:r>
              <a:rPr lang="es-MX" sz="2200" dirty="0"/>
              <a:t>II. Conocer y cumplir la legislación universitaria y demás leyes aplicables; </a:t>
            </a:r>
          </a:p>
          <a:p>
            <a:pPr algn="just"/>
            <a:r>
              <a:rPr lang="es-MX" sz="2200" dirty="0"/>
              <a:t>III. Observar buena conducta congruente con los valores de la ciudadanía, la dignidad y fraternidad estudiantil dentro de la universidad, en sus alrededores y en otras instituciones donde represente a la universidad absteniéndose actos que impliquen acoso, discriminación, agresión o intimidación de cualquier naturaleza, contra cualquier integrante de la comunidad universitaria o personal de seguridad y en general en contra de cualquier persona.</a:t>
            </a:r>
          </a:p>
        </p:txBody>
      </p:sp>
    </p:spTree>
    <p:extLst>
      <p:ext uri="{BB962C8B-B14F-4D97-AF65-F5344CB8AC3E}">
        <p14:creationId xmlns:p14="http://schemas.microsoft.com/office/powerpoint/2010/main" val="3783676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1813807" y="92024"/>
            <a:ext cx="7742145" cy="124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Obligaciones de los alumnos: </a:t>
            </a:r>
            <a:r>
              <a:rPr lang="es-MX" sz="4000" b="1" dirty="0" smtClean="0"/>
              <a:t> </a:t>
            </a:r>
            <a:endParaRPr lang="es-MX" sz="4000" dirty="0"/>
          </a:p>
        </p:txBody>
      </p:sp>
      <p:sp>
        <p:nvSpPr>
          <p:cNvPr id="12" name="Marcador de contenido 5"/>
          <p:cNvSpPr txBox="1">
            <a:spLocks/>
          </p:cNvSpPr>
          <p:nvPr/>
        </p:nvSpPr>
        <p:spPr>
          <a:xfrm>
            <a:off x="1813807" y="1707869"/>
            <a:ext cx="7512173" cy="3442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/>
              <a:t>IV. Arreglarse de acuerdo al código de vestimenta de los eventos y actividades universitarias; para el caso del alumno inscrito en un programa académico cuyas actividades le requieran un vestimenta especial por motivos de seguridad, deben portarla completa y conforme determine la unidad académica correspondiente. </a:t>
            </a:r>
          </a:p>
          <a:p>
            <a:pPr algn="just"/>
            <a:r>
              <a:rPr lang="es-MX" sz="2400" dirty="0"/>
              <a:t>V. Asistir puntualmente a sus actividades académicas y de formación, así como a aquellas que le indiquen sus autoridades; </a:t>
            </a: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55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1813807" y="92024"/>
            <a:ext cx="7742145" cy="124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Obligaciones de los alumnos: </a:t>
            </a:r>
            <a:r>
              <a:rPr lang="es-MX" sz="4000" b="1" dirty="0" smtClean="0"/>
              <a:t> </a:t>
            </a:r>
            <a:endParaRPr lang="es-MX" sz="4000" dirty="0"/>
          </a:p>
        </p:txBody>
      </p:sp>
      <p:sp>
        <p:nvSpPr>
          <p:cNvPr id="12" name="Marcador de contenido 5"/>
          <p:cNvSpPr txBox="1">
            <a:spLocks/>
          </p:cNvSpPr>
          <p:nvPr/>
        </p:nvSpPr>
        <p:spPr>
          <a:xfrm>
            <a:off x="1836472" y="1783080"/>
            <a:ext cx="7696814" cy="3291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/>
              <a:t>VI. Cursar y acreditar el programa académico donde está inscrito dentro del tiempo establecido en el Plan de Estudios que corresponda, y comportarse con honestidad académica; </a:t>
            </a:r>
          </a:p>
          <a:p>
            <a:pPr algn="just"/>
            <a:r>
              <a:rPr lang="es-MX" sz="2400" dirty="0"/>
              <a:t>VII. Cumplir con los programas de formación que estén establecidos por sus autoridades;</a:t>
            </a:r>
          </a:p>
          <a:p>
            <a:pPr marL="0" indent="0" algn="just">
              <a:buNone/>
            </a:pPr>
            <a:r>
              <a:rPr lang="es-MX" sz="2400" dirty="0"/>
              <a:t>Faltan: VIII al XVI</a:t>
            </a:r>
          </a:p>
          <a:p>
            <a:pPr marL="0" indent="0" algn="just">
              <a:buNone/>
            </a:pPr>
            <a:r>
              <a:rPr lang="es-MX" sz="2400" dirty="0"/>
              <a:t>Reglamento de Alumnos de las Universidades del SEULSA </a:t>
            </a: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226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1813807" y="92024"/>
            <a:ext cx="7742145" cy="124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Horarios de atención: </a:t>
            </a:r>
            <a:r>
              <a:rPr lang="es-MX" sz="4000" b="1" dirty="0" smtClean="0"/>
              <a:t> </a:t>
            </a:r>
            <a:endParaRPr lang="es-MX" sz="40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053538222"/>
              </p:ext>
            </p:extLst>
          </p:nvPr>
        </p:nvGraphicFramePr>
        <p:xfrm>
          <a:off x="1581149" y="2249800"/>
          <a:ext cx="7702869" cy="235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48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898056" y="3104448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B72EAC49-3906-4389-BD05-B77CF9AB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07" y="1609167"/>
            <a:ext cx="4869337" cy="23876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Razón de ser de Servicios Escolares:</a:t>
            </a: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4069138" y="2348749"/>
            <a:ext cx="5611906" cy="3832169"/>
            <a:chOff x="5912" y="0"/>
            <a:chExt cx="6053097" cy="2476468"/>
          </a:xfrm>
        </p:grpSpPr>
        <p:sp>
          <p:nvSpPr>
            <p:cNvPr id="12" name="Rectángulo redondeado 11"/>
            <p:cNvSpPr/>
            <p:nvPr/>
          </p:nvSpPr>
          <p:spPr>
            <a:xfrm>
              <a:off x="5912" y="0"/>
              <a:ext cx="6053097" cy="2476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126802" y="111672"/>
              <a:ext cx="5811315" cy="2234686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b="1" dirty="0">
                  <a:solidFill>
                    <a:schemeClr val="tx1"/>
                  </a:solidFill>
                </a:rPr>
                <a:t>D</a:t>
              </a:r>
              <a:r>
                <a:rPr lang="es-MX" sz="2500" b="1" kern="1200" dirty="0" smtClean="0">
                  <a:solidFill>
                    <a:schemeClr val="tx1"/>
                  </a:solidFill>
                </a:rPr>
                <a:t>ar </a:t>
              </a:r>
              <a:r>
                <a:rPr lang="es-MX" sz="2500" b="1" kern="1200" dirty="0">
                  <a:solidFill>
                    <a:schemeClr val="tx1"/>
                  </a:solidFill>
                </a:rPr>
                <a:t>certeza y legalidad, ante la instancia educativa,</a:t>
              </a:r>
              <a:r>
                <a:rPr lang="es-MX" sz="2500" kern="1200" dirty="0">
                  <a:solidFill>
                    <a:schemeClr val="tx1"/>
                  </a:solidFill>
                </a:rPr>
                <a:t> de los estudios realizados por  los estudiantes  de la Universidad La Salle Cancún.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28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1813807" y="92024"/>
            <a:ext cx="7742145" cy="124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Información: </a:t>
            </a:r>
            <a:endParaRPr lang="es-MX" sz="4000" dirty="0"/>
          </a:p>
        </p:txBody>
      </p:sp>
      <p:sp>
        <p:nvSpPr>
          <p:cNvPr id="12" name="Google Shape;505;p29"/>
          <p:cNvSpPr txBox="1">
            <a:spLocks/>
          </p:cNvSpPr>
          <p:nvPr/>
        </p:nvSpPr>
        <p:spPr>
          <a:xfrm>
            <a:off x="4248070" y="1431868"/>
            <a:ext cx="3840354" cy="113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Norma Angélica León Iribe</a:t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Coordinadora Servicios Escolares.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servesc@lasallecancun.edu.mx</a:t>
            </a:r>
            <a:endParaRPr lang="en-US" sz="16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Font typeface="Montserrat Light"/>
              <a:buNone/>
            </a:pP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Ext.  124</a:t>
            </a:r>
            <a:b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Font typeface="Montserrat Light"/>
              <a:buNone/>
            </a:pPr>
            <a:r>
              <a:rPr lang="en-US" sz="1600" dirty="0"/>
              <a:t>.</a:t>
            </a:r>
          </a:p>
        </p:txBody>
      </p:sp>
      <p:sp>
        <p:nvSpPr>
          <p:cNvPr id="13" name="Google Shape;505;p29"/>
          <p:cNvSpPr txBox="1">
            <a:spLocks/>
          </p:cNvSpPr>
          <p:nvPr/>
        </p:nvSpPr>
        <p:spPr>
          <a:xfrm>
            <a:off x="1807716" y="2562759"/>
            <a:ext cx="3766108" cy="147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Fausto </a:t>
            </a:r>
            <a:r>
              <a:rPr lang="en-US" sz="1600" b="1" dirty="0" err="1">
                <a:latin typeface="Montserrat"/>
                <a:ea typeface="Montserrat"/>
                <a:cs typeface="Montserrat"/>
                <a:sym typeface="Montserrat"/>
              </a:rPr>
              <a:t>Jacobo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Vera</a:t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Atención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titulaciones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docentes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</a:t>
            </a: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servlicenciatura@lasallecancun.edu.mx</a:t>
            </a:r>
            <a:endParaRPr lang="en-US" sz="16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Font typeface="Montserrat Light"/>
              <a:buNone/>
            </a:pP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  Ext.  168</a:t>
            </a:r>
            <a:r>
              <a:rPr lang="en-US" sz="1600" b="1" u="sng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b="1" u="sng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 b="1" u="sng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600" b="1" dirty="0" smtClean="0">
                <a:solidFill>
                  <a:schemeClr val="tx1"/>
                </a:solidFill>
              </a:rPr>
              <a:t>Keila </a:t>
            </a:r>
            <a:r>
              <a:rPr lang="es-MX" sz="1600" b="1" dirty="0" err="1" smtClean="0">
                <a:solidFill>
                  <a:schemeClr val="tx1"/>
                </a:solidFill>
              </a:rPr>
              <a:t>Evia</a:t>
            </a:r>
            <a:r>
              <a:rPr lang="es-MX" sz="1600" b="1" dirty="0" smtClean="0">
                <a:solidFill>
                  <a:schemeClr val="tx1"/>
                </a:solidFill>
              </a:rPr>
              <a:t> Ramírez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Atención </a:t>
            </a: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alumnos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 Preparatoria             (</a:t>
            </a: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Cancún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 y Playa del Carmen).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</a:t>
            </a: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asistservesc@lasallecancun.edu.mx</a:t>
            </a:r>
            <a:endParaRPr lang="en-US" sz="16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  Ext.  130</a:t>
            </a:r>
            <a:endParaRPr lang="en-US" sz="1600" dirty="0"/>
          </a:p>
        </p:txBody>
      </p:sp>
      <p:sp>
        <p:nvSpPr>
          <p:cNvPr id="14" name="Google Shape;505;p29"/>
          <p:cNvSpPr txBox="1">
            <a:spLocks/>
          </p:cNvSpPr>
          <p:nvPr/>
        </p:nvSpPr>
        <p:spPr>
          <a:xfrm>
            <a:off x="6099688" y="2649229"/>
            <a:ext cx="3634572" cy="11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sz="1600" b="1" dirty="0" err="1">
                <a:latin typeface="Montserrat"/>
                <a:ea typeface="Montserrat"/>
                <a:cs typeface="Montserrat"/>
                <a:sym typeface="Montserrat"/>
              </a:rPr>
              <a:t>Yenny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Alejandra Lope </a:t>
            </a:r>
            <a:r>
              <a:rPr lang="en-US" sz="1600" b="1" dirty="0" err="1">
                <a:latin typeface="Montserrat"/>
                <a:ea typeface="Montserrat"/>
                <a:cs typeface="Montserrat"/>
                <a:sym typeface="Montserrat"/>
              </a:rPr>
              <a:t>Mota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Atención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Posgrado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titulaciones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</a:t>
            </a: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servposgrado@lasallecancun.edu.mx</a:t>
            </a:r>
            <a:endParaRPr lang="en-US" sz="16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 Ext.  187</a:t>
            </a:r>
            <a:b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Adriana Palomares </a:t>
            </a:r>
            <a:r>
              <a:rPr lang="en-US" sz="1600" b="1" dirty="0" err="1">
                <a:latin typeface="Montserrat"/>
                <a:ea typeface="Montserrat"/>
                <a:cs typeface="Montserrat"/>
                <a:sym typeface="Montserrat"/>
              </a:rPr>
              <a:t>Núñez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Atención </a:t>
            </a: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alumnos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latin typeface="Montserrat"/>
                <a:ea typeface="Montserrat"/>
                <a:cs typeface="Montserrat"/>
                <a:sym typeface="Montserrat"/>
              </a:rPr>
              <a:t>licenciatura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</a:t>
            </a: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auxiliarservesc2@lasallecancun.edu.mx</a:t>
            </a:r>
            <a:endParaRPr lang="en-US" sz="16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        Ext.  121</a:t>
            </a:r>
            <a:br>
              <a:rPr lang="en-US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Font typeface="Montserrat Light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134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346408" y="2135008"/>
            <a:ext cx="48906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/>
              <a:t>GRACIAS Y ÉXITO!!</a:t>
            </a:r>
          </a:p>
        </p:txBody>
      </p:sp>
    </p:spTree>
    <p:extLst>
      <p:ext uri="{BB962C8B-B14F-4D97-AF65-F5344CB8AC3E}">
        <p14:creationId xmlns:p14="http://schemas.microsoft.com/office/powerpoint/2010/main" val="311036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2332062" y="916915"/>
            <a:ext cx="68623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Atención a los siguientes niveles de estudios</a:t>
            </a:r>
            <a:endParaRPr lang="es-MX" dirty="0"/>
          </a:p>
        </p:txBody>
      </p:sp>
      <p:graphicFrame>
        <p:nvGraphicFramePr>
          <p:cNvPr id="1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68549"/>
              </p:ext>
            </p:extLst>
          </p:nvPr>
        </p:nvGraphicFramePr>
        <p:xfrm>
          <a:off x="2174382" y="1597002"/>
          <a:ext cx="6331443" cy="436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2" descr="GIF para presentaciones en powerpoint - 100 imágenes animada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1" y="2752627"/>
            <a:ext cx="1920476" cy="19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7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2569737" y="244899"/>
            <a:ext cx="68623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smtClean="0"/>
              <a:t>Procesos:</a:t>
            </a:r>
            <a:endParaRPr lang="es-MX" sz="4800" b="1" dirty="0"/>
          </a:p>
        </p:txBody>
      </p:sp>
      <p:pic>
        <p:nvPicPr>
          <p:cNvPr id="12" name="Picture 2" descr="Pin en Presentacion empresar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96" y="1084553"/>
            <a:ext cx="1713727" cy="192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416515430"/>
              </p:ext>
            </p:extLst>
          </p:nvPr>
        </p:nvGraphicFramePr>
        <p:xfrm>
          <a:off x="1272763" y="2023067"/>
          <a:ext cx="9054578" cy="438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327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 txBox="1">
            <a:spLocks/>
          </p:cNvSpPr>
          <p:nvPr/>
        </p:nvSpPr>
        <p:spPr>
          <a:xfrm>
            <a:off x="2141166" y="715934"/>
            <a:ext cx="712340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Personal de Servicios Escolares</a:t>
            </a:r>
            <a:endParaRPr lang="es-MX" dirty="0"/>
          </a:p>
        </p:txBody>
      </p:sp>
      <p:graphicFrame>
        <p:nvGraphicFramePr>
          <p:cNvPr id="13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327195"/>
              </p:ext>
            </p:extLst>
          </p:nvPr>
        </p:nvGraphicFramePr>
        <p:xfrm>
          <a:off x="1572557" y="1942861"/>
          <a:ext cx="7530645" cy="452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9829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B72EAC49-3906-4389-BD05-B77CF9AB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99" y="1325558"/>
            <a:ext cx="6352989" cy="2387600"/>
          </a:xfrm>
        </p:spPr>
        <p:txBody>
          <a:bodyPr/>
          <a:lstStyle/>
          <a:p>
            <a:r>
              <a:rPr lang="es-MX" b="1" dirty="0"/>
              <a:t>NORMATIVIDAD</a:t>
            </a:r>
            <a:endParaRPr lang="es-MX" dirty="0"/>
          </a:p>
        </p:txBody>
      </p:sp>
      <p:pic>
        <p:nvPicPr>
          <p:cNvPr id="11" name="Picture 2" descr="Pin de Ināra Bērziņa en skolēns, skola, projekts | Gente blanca, Imagenes  para presentaciones, Imágenes de enfermerí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4" t="11969"/>
          <a:stretch/>
        </p:blipFill>
        <p:spPr bwMode="auto">
          <a:xfrm>
            <a:off x="2626360" y="3789358"/>
            <a:ext cx="1574800" cy="23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9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2" name="Marcador de contenido 5"/>
          <p:cNvSpPr txBox="1">
            <a:spLocks noGrp="1"/>
          </p:cNvSpPr>
          <p:nvPr>
            <p:ph type="ctrTitle"/>
          </p:nvPr>
        </p:nvSpPr>
        <p:spPr>
          <a:xfrm>
            <a:off x="3413760" y="1420440"/>
            <a:ext cx="4868863" cy="2387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dirty="0"/>
              <a:t>REGLAMENTO GENERAL DEL</a:t>
            </a:r>
            <a:br>
              <a:rPr lang="es-MX" sz="3200" dirty="0"/>
            </a:br>
            <a:r>
              <a:rPr lang="es-MX" sz="3200" dirty="0"/>
              <a:t>SISTEMA EDUCATIVO DE LAS UNIVERSIDADES LA SALLE</a:t>
            </a:r>
            <a:br>
              <a:rPr lang="es-MX" sz="3200" dirty="0"/>
            </a:br>
            <a:r>
              <a:rPr lang="es-MX" sz="3200" dirty="0"/>
              <a:t> </a:t>
            </a:r>
            <a:br>
              <a:rPr lang="es-MX" sz="3200" dirty="0"/>
            </a:br>
            <a:r>
              <a:rPr lang="es-MX" sz="3200" dirty="0"/>
              <a:t>(SEULSA)</a:t>
            </a:r>
            <a:br>
              <a:rPr lang="es-MX" sz="3200" dirty="0"/>
            </a:br>
            <a:endParaRPr lang="es-ES_tradnl" sz="3200" dirty="0"/>
          </a:p>
          <a:p>
            <a:pPr algn="ctr"/>
            <a:endParaRPr lang="es-MX" sz="3200" dirty="0"/>
          </a:p>
        </p:txBody>
      </p:sp>
      <p:pic>
        <p:nvPicPr>
          <p:cNvPr id="13" name="Picture 4" descr="GIF para presentaciones en powerpoint - 100 imágenes animada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91" y="3429000"/>
            <a:ext cx="2158999" cy="25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/>
              <a:t>U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813" y="107891"/>
            <a:ext cx="4868863" cy="2387600"/>
          </a:xfrm>
        </p:spPr>
        <p:txBody>
          <a:bodyPr/>
          <a:lstStyle/>
          <a:p>
            <a:r>
              <a:rPr lang="es-MX" dirty="0"/>
              <a:t>Integrantes del SEULSA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710623" y="246621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UNIVERSIDAD LA SALLE MÉXICO 	(Universidad origen)</a:t>
            </a:r>
          </a:p>
        </p:txBody>
      </p:sp>
      <p:sp>
        <p:nvSpPr>
          <p:cNvPr id="13" name="Marcador de contenido 1"/>
          <p:cNvSpPr txBox="1">
            <a:spLocks/>
          </p:cNvSpPr>
          <p:nvPr/>
        </p:nvSpPr>
        <p:spPr>
          <a:xfrm>
            <a:off x="3063867" y="3256310"/>
            <a:ext cx="5218756" cy="27921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b="1" dirty="0"/>
              <a:t>UNIVERSIDADES SEDES</a:t>
            </a:r>
          </a:p>
          <a:p>
            <a:pPr marL="0" indent="0" algn="ctr">
              <a:buNone/>
            </a:pPr>
            <a:endParaRPr lang="es-MX" sz="2000" b="1" dirty="0"/>
          </a:p>
          <a:p>
            <a:r>
              <a:rPr lang="es-MX" sz="2000" dirty="0"/>
              <a:t>UNIVERSIDAD LA SALLE CANCÚN </a:t>
            </a:r>
          </a:p>
          <a:p>
            <a:r>
              <a:rPr lang="es-MX" sz="2000" dirty="0"/>
              <a:t>UNIVERSIDAD LA SALLE CUERNAVACA </a:t>
            </a:r>
          </a:p>
          <a:p>
            <a:r>
              <a:rPr lang="es-MX" sz="2000" dirty="0"/>
              <a:t>UNIVERSIDAD LA SALLE MORELIA </a:t>
            </a:r>
          </a:p>
          <a:p>
            <a:r>
              <a:rPr lang="es-MX" sz="2000" dirty="0"/>
              <a:t>UNIVERSIDAD LA SALLE NEZAHUALCÓYOTL </a:t>
            </a:r>
          </a:p>
          <a:p>
            <a:r>
              <a:rPr lang="es-MX" sz="2000" dirty="0"/>
              <a:t>UNIVERSIDAD LA SALLE PACHUCA</a:t>
            </a:r>
          </a:p>
        </p:txBody>
      </p:sp>
    </p:spTree>
    <p:extLst>
      <p:ext uri="{BB962C8B-B14F-4D97-AF65-F5344CB8AC3E}">
        <p14:creationId xmlns:p14="http://schemas.microsoft.com/office/powerpoint/2010/main" val="12961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02037B28-CEC7-A345-93EC-2E311AD7C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760" y="183311"/>
            <a:ext cx="5063304" cy="2387600"/>
          </a:xfrm>
        </p:spPr>
        <p:txBody>
          <a:bodyPr>
            <a:normAutofit/>
          </a:bodyPr>
          <a:lstStyle/>
          <a:p>
            <a:r>
              <a:rPr lang="es-MX" dirty="0"/>
              <a:t>¿Dónde localizo el Reglamento?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4073" y="2754223"/>
            <a:ext cx="5271841" cy="36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7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929</Words>
  <Application>Microsoft Office PowerPoint</Application>
  <PresentationFormat>Panorámica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Avenir Heavy</vt:lpstr>
      <vt:lpstr>Avenir Medium</vt:lpstr>
      <vt:lpstr>Calibri</vt:lpstr>
      <vt:lpstr>Calibri Light</vt:lpstr>
      <vt:lpstr>Indivisa Text Sans</vt:lpstr>
      <vt:lpstr>Montserrat</vt:lpstr>
      <vt:lpstr>Montserrat Light</vt:lpstr>
      <vt:lpstr>Tema de Office</vt:lpstr>
      <vt:lpstr>Coordinación de Servicios Escolares BIENVENIDOS</vt:lpstr>
      <vt:lpstr>Razón de ser de Servicios Escolares:</vt:lpstr>
      <vt:lpstr>Presentación de PowerPoint</vt:lpstr>
      <vt:lpstr>Presentación de PowerPoint</vt:lpstr>
      <vt:lpstr>Presentación de PowerPoint</vt:lpstr>
      <vt:lpstr>NORMATIVIDAD</vt:lpstr>
      <vt:lpstr>REGLAMENTO GENERAL DEL SISTEMA EDUCATIVO DE LAS UNIVERSIDADES LA SALLE   (SEULSA)  </vt:lpstr>
      <vt:lpstr>Integrantes del SEULSA</vt:lpstr>
      <vt:lpstr>¿Dónde localizo el Reglamento?</vt:lpstr>
      <vt:lpstr>Presentación de PowerPoint</vt:lpstr>
      <vt:lpstr>¿Para que sirve el Reglamento? </vt:lpstr>
      <vt:lpstr>Derechos de los alumnos: </vt:lpstr>
      <vt:lpstr>Derechos de los alumnos: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Leon Iribe, Norma Angelica</cp:lastModifiedBy>
  <cp:revision>16</cp:revision>
  <dcterms:created xsi:type="dcterms:W3CDTF">2024-05-29T14:20:44Z</dcterms:created>
  <dcterms:modified xsi:type="dcterms:W3CDTF">2024-06-10T20:49:39Z</dcterms:modified>
</cp:coreProperties>
</file>